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4"/>
  </p:sldMasterIdLst>
  <p:notesMasterIdLst>
    <p:notesMasterId r:id="rId32"/>
  </p:notesMasterIdLst>
  <p:sldIdLst>
    <p:sldId id="256" r:id="rId5"/>
    <p:sldId id="258" r:id="rId6"/>
    <p:sldId id="257" r:id="rId7"/>
    <p:sldId id="259" r:id="rId8"/>
    <p:sldId id="264" r:id="rId9"/>
    <p:sldId id="265" r:id="rId10"/>
    <p:sldId id="266" r:id="rId11"/>
    <p:sldId id="267" r:id="rId12"/>
    <p:sldId id="278" r:id="rId13"/>
    <p:sldId id="261" r:id="rId14"/>
    <p:sldId id="260" r:id="rId15"/>
    <p:sldId id="262" r:id="rId16"/>
    <p:sldId id="280" r:id="rId17"/>
    <p:sldId id="263" r:id="rId18"/>
    <p:sldId id="269" r:id="rId19"/>
    <p:sldId id="270" r:id="rId20"/>
    <p:sldId id="271" r:id="rId21"/>
    <p:sldId id="283" r:id="rId22"/>
    <p:sldId id="281" r:id="rId23"/>
    <p:sldId id="282" r:id="rId24"/>
    <p:sldId id="284" r:id="rId25"/>
    <p:sldId id="272" r:id="rId26"/>
    <p:sldId id="273" r:id="rId27"/>
    <p:sldId id="274" r:id="rId28"/>
    <p:sldId id="279" r:id="rId29"/>
    <p:sldId id="275" r:id="rId30"/>
    <p:sldId id="27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DCAE54-7131-43DD-A4A9-0615A936220C}" v="44" dt="2021-11-08T16:50:04.552"/>
    <p1510:client id="{0AC12341-E93A-4319-B5F5-A80B91AE1D15}" v="1095" dt="2021-11-08T17:52:55.386"/>
    <p1510:client id="{13E6DDAC-D7C6-42E4-967E-F73F0E9B2D48}" v="324" dt="2021-11-08T18:54:28.495"/>
    <p1510:client id="{5F07CCA8-E9B8-48F6-843E-1EA4D1025E03}" v="1954" dt="2021-11-08T18:57:55.816"/>
    <p1510:client id="{61939990-45B1-4AA2-88A0-90CE194831A4}" v="3251" dt="2021-11-08T19:00:30.846"/>
    <p1510:client id="{D671220B-CED2-4938-BC69-47ACC24C44C3}" v="1" dt="2021-11-08T18:21:46.963"/>
    <p1510:client id="{DB2E60C9-E584-40E4-AC76-C4F9D4C2E0F6}" v="2080" dt="2021-11-08T18:50:50.420"/>
    <p1510:client id="{EF789421-F129-49DC-B38F-19256202B545}" v="6" dt="2021-11-08T15:09:30.228"/>
    <p1510:client id="{FB78DDFC-471D-2BCE-78AD-602AA01A9C63}" v="131" dt="2021-11-08T18:55:56.7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eodore, Joseph A" userId="S::joetheod@iu.edu::77f1f60c-3e24-4f10-8dcc-5542181bc809" providerId="AD" clId="Web-{0AC12341-E93A-4319-B5F5-A80B91AE1D15}"/>
    <pc:docChg chg="addSld delSld modSld sldOrd addMainMaster delMainMaster">
      <pc:chgData name="Theodore, Joseph A" userId="S::joetheod@iu.edu::77f1f60c-3e24-4f10-8dcc-5542181bc809" providerId="AD" clId="Web-{0AC12341-E93A-4319-B5F5-A80B91AE1D15}" dt="2021-11-08T17:52:55.386" v="957" actId="20577"/>
      <pc:docMkLst>
        <pc:docMk/>
      </pc:docMkLst>
      <pc:sldChg chg="addSp delSp modSp mod modClrScheme delDesignElem chgLayout">
        <pc:chgData name="Theodore, Joseph A" userId="S::joetheod@iu.edu::77f1f60c-3e24-4f10-8dcc-5542181bc809" providerId="AD" clId="Web-{0AC12341-E93A-4319-B5F5-A80B91AE1D15}" dt="2021-11-08T17:33:11.108" v="731"/>
        <pc:sldMkLst>
          <pc:docMk/>
          <pc:sldMk cId="109857222" sldId="256"/>
        </pc:sldMkLst>
        <pc:spChg chg="mod ord">
          <ac:chgData name="Theodore, Joseph A" userId="S::joetheod@iu.edu::77f1f60c-3e24-4f10-8dcc-5542181bc809" providerId="AD" clId="Web-{0AC12341-E93A-4319-B5F5-A80B91AE1D15}" dt="2021-11-08T17:33:11.108" v="731"/>
          <ac:spMkLst>
            <pc:docMk/>
            <pc:sldMk cId="109857222" sldId="256"/>
            <ac:spMk id="2" creationId="{00000000-0000-0000-0000-000000000000}"/>
          </ac:spMkLst>
        </pc:spChg>
        <pc:spChg chg="mod ord">
          <ac:chgData name="Theodore, Joseph A" userId="S::joetheod@iu.edu::77f1f60c-3e24-4f10-8dcc-5542181bc809" providerId="AD" clId="Web-{0AC12341-E93A-4319-B5F5-A80B91AE1D15}" dt="2021-11-08T17:33:11.108" v="731"/>
          <ac:spMkLst>
            <pc:docMk/>
            <pc:sldMk cId="109857222" sldId="256"/>
            <ac:spMk id="3" creationId="{00000000-0000-0000-0000-000000000000}"/>
          </ac:spMkLst>
        </pc:spChg>
        <pc:spChg chg="add del">
          <ac:chgData name="Theodore, Joseph A" userId="S::joetheod@iu.edu::77f1f60c-3e24-4f10-8dcc-5542181bc809" providerId="AD" clId="Web-{0AC12341-E93A-4319-B5F5-A80B91AE1D15}" dt="2021-11-08T17:33:11.108" v="731"/>
          <ac:spMkLst>
            <pc:docMk/>
            <pc:sldMk cId="109857222" sldId="256"/>
            <ac:spMk id="9" creationId="{42EC32AE-E4F8-4BC6-BEF2-B48BDD157D3F}"/>
          </ac:spMkLst>
        </pc:spChg>
        <pc:picChg chg="add mod">
          <ac:chgData name="Theodore, Joseph A" userId="S::joetheod@iu.edu::77f1f60c-3e24-4f10-8dcc-5542181bc809" providerId="AD" clId="Web-{0AC12341-E93A-4319-B5F5-A80B91AE1D15}" dt="2021-11-08T17:29:18.706" v="726" actId="1076"/>
          <ac:picMkLst>
            <pc:docMk/>
            <pc:sldMk cId="109857222" sldId="256"/>
            <ac:picMk id="5" creationId="{47925B7C-95CD-4EC2-9898-256A6874459A}"/>
          </ac:picMkLst>
        </pc:picChg>
        <pc:cxnChg chg="add del">
          <ac:chgData name="Theodore, Joseph A" userId="S::joetheod@iu.edu::77f1f60c-3e24-4f10-8dcc-5542181bc809" providerId="AD" clId="Web-{0AC12341-E93A-4319-B5F5-A80B91AE1D15}" dt="2021-11-08T17:33:11.108" v="731"/>
          <ac:cxnSpMkLst>
            <pc:docMk/>
            <pc:sldMk cId="109857222" sldId="256"/>
            <ac:cxnSpMk id="11" creationId="{5211C822-2379-4749-95C7-3CDA93294E14}"/>
          </ac:cxnSpMkLst>
        </pc:cxnChg>
      </pc:sldChg>
      <pc:sldChg chg="addSp delSp modSp mod modClrScheme chgLayout">
        <pc:chgData name="Theodore, Joseph A" userId="S::joetheod@iu.edu::77f1f60c-3e24-4f10-8dcc-5542181bc809" providerId="AD" clId="Web-{0AC12341-E93A-4319-B5F5-A80B91AE1D15}" dt="2021-11-08T17:47:16.244" v="909"/>
        <pc:sldMkLst>
          <pc:docMk/>
          <pc:sldMk cId="2710481701" sldId="257"/>
        </pc:sldMkLst>
        <pc:spChg chg="mod ord">
          <ac:chgData name="Theodore, Joseph A" userId="S::joetheod@iu.edu::77f1f60c-3e24-4f10-8dcc-5542181bc809" providerId="AD" clId="Web-{0AC12341-E93A-4319-B5F5-A80B91AE1D15}" dt="2021-11-08T17:44:13.954" v="907" actId="1076"/>
          <ac:spMkLst>
            <pc:docMk/>
            <pc:sldMk cId="2710481701" sldId="257"/>
            <ac:spMk id="2" creationId="{FE5AC5B7-0F55-4B08-AFAD-FC8F55C52EE2}"/>
          </ac:spMkLst>
        </pc:spChg>
        <pc:spChg chg="mod ord">
          <ac:chgData name="Theodore, Joseph A" userId="S::joetheod@iu.edu::77f1f60c-3e24-4f10-8dcc-5542181bc809" providerId="AD" clId="Web-{0AC12341-E93A-4319-B5F5-A80B91AE1D15}" dt="2021-11-08T17:47:16.213" v="908"/>
          <ac:spMkLst>
            <pc:docMk/>
            <pc:sldMk cId="2710481701" sldId="257"/>
            <ac:spMk id="3" creationId="{1D982650-EFDE-4745-8A71-3B1BB77F5547}"/>
          </ac:spMkLst>
        </pc:spChg>
        <pc:spChg chg="add del">
          <ac:chgData name="Theodore, Joseph A" userId="S::joetheod@iu.edu::77f1f60c-3e24-4f10-8dcc-5542181bc809" providerId="AD" clId="Web-{0AC12341-E93A-4319-B5F5-A80B91AE1D15}" dt="2021-11-08T17:03:57.631" v="9"/>
          <ac:spMkLst>
            <pc:docMk/>
            <pc:sldMk cId="2710481701" sldId="257"/>
            <ac:spMk id="5" creationId="{91543BFA-A78A-4F34-92F0-C1CF7F7DB9F8}"/>
          </ac:spMkLst>
        </pc:spChg>
        <pc:spChg chg="add mod">
          <ac:chgData name="Theodore, Joseph A" userId="S::joetheod@iu.edu::77f1f60c-3e24-4f10-8dcc-5542181bc809" providerId="AD" clId="Web-{0AC12341-E93A-4319-B5F5-A80B91AE1D15}" dt="2021-11-08T17:47:16.244" v="909"/>
          <ac:spMkLst>
            <pc:docMk/>
            <pc:sldMk cId="2710481701" sldId="257"/>
            <ac:spMk id="7" creationId="{14FC336F-867A-4F1A-85DF-AC9217085099}"/>
          </ac:spMkLst>
        </pc:spChg>
        <pc:picChg chg="add">
          <ac:chgData name="Theodore, Joseph A" userId="S::joetheod@iu.edu::77f1f60c-3e24-4f10-8dcc-5542181bc809" providerId="AD" clId="Web-{0AC12341-E93A-4319-B5F5-A80B91AE1D15}" dt="2021-11-08T17:22:24.701" v="650"/>
          <ac:picMkLst>
            <pc:docMk/>
            <pc:sldMk cId="2710481701" sldId="257"/>
            <ac:picMk id="9" creationId="{540DD23A-C089-4FE9-ADEC-E2853F658998}"/>
          </ac:picMkLst>
        </pc:picChg>
      </pc:sldChg>
      <pc:sldChg chg="addSp delSp modSp mod ord modClrScheme chgLayout">
        <pc:chgData name="Theodore, Joseph A" userId="S::joetheod@iu.edu::77f1f60c-3e24-4f10-8dcc-5542181bc809" providerId="AD" clId="Web-{0AC12341-E93A-4319-B5F5-A80B91AE1D15}" dt="2021-11-08T17:43:06.357" v="906" actId="20577"/>
        <pc:sldMkLst>
          <pc:docMk/>
          <pc:sldMk cId="3694018062" sldId="258"/>
        </pc:sldMkLst>
        <pc:spChg chg="mod ord">
          <ac:chgData name="Theodore, Joseph A" userId="S::joetheod@iu.edu::77f1f60c-3e24-4f10-8dcc-5542181bc809" providerId="AD" clId="Web-{0AC12341-E93A-4319-B5F5-A80B91AE1D15}" dt="2021-11-08T17:33:11.108" v="731"/>
          <ac:spMkLst>
            <pc:docMk/>
            <pc:sldMk cId="3694018062" sldId="258"/>
            <ac:spMk id="2" creationId="{22563D3A-B9F1-4A21-9020-D1955D0A739B}"/>
          </ac:spMkLst>
        </pc:spChg>
        <pc:spChg chg="del mod ord">
          <ac:chgData name="Theodore, Joseph A" userId="S::joetheod@iu.edu::77f1f60c-3e24-4f10-8dcc-5542181bc809" providerId="AD" clId="Web-{0AC12341-E93A-4319-B5F5-A80B91AE1D15}" dt="2021-11-08T17:40:10.473" v="795"/>
          <ac:spMkLst>
            <pc:docMk/>
            <pc:sldMk cId="3694018062" sldId="258"/>
            <ac:spMk id="3" creationId="{185D8406-B005-4AB5-83D5-906E25D22790}"/>
          </ac:spMkLst>
        </pc:spChg>
        <pc:spChg chg="add del mod">
          <ac:chgData name="Theodore, Joseph A" userId="S::joetheod@iu.edu::77f1f60c-3e24-4f10-8dcc-5542181bc809" providerId="AD" clId="Web-{0AC12341-E93A-4319-B5F5-A80B91AE1D15}" dt="2021-11-08T17:40:19.536" v="798"/>
          <ac:spMkLst>
            <pc:docMk/>
            <pc:sldMk cId="3694018062" sldId="258"/>
            <ac:spMk id="11" creationId="{94F0EF0A-EEA8-432B-BBD3-F2C7186E0C19}"/>
          </ac:spMkLst>
        </pc:spChg>
        <pc:spChg chg="add mod">
          <ac:chgData name="Theodore, Joseph A" userId="S::joetheod@iu.edu::77f1f60c-3e24-4f10-8dcc-5542181bc809" providerId="AD" clId="Web-{0AC12341-E93A-4319-B5F5-A80B91AE1D15}" dt="2021-11-08T17:43:06.357" v="906" actId="20577"/>
          <ac:spMkLst>
            <pc:docMk/>
            <pc:sldMk cId="3694018062" sldId="258"/>
            <ac:spMk id="12" creationId="{3A674C6C-028A-4EB2-9216-44BC9BBA4CD2}"/>
          </ac:spMkLst>
        </pc:spChg>
        <pc:spChg chg="add mod">
          <ac:chgData name="Theodore, Joseph A" userId="S::joetheod@iu.edu::77f1f60c-3e24-4f10-8dcc-5542181bc809" providerId="AD" clId="Web-{0AC12341-E93A-4319-B5F5-A80B91AE1D15}" dt="2021-11-08T17:42:58.341" v="898" actId="20577"/>
          <ac:spMkLst>
            <pc:docMk/>
            <pc:sldMk cId="3694018062" sldId="258"/>
            <ac:spMk id="13" creationId="{E2503C90-F1FC-469B-A7C7-C04694DF4B01}"/>
          </ac:spMkLst>
        </pc:spChg>
        <pc:spChg chg="add mod">
          <ac:chgData name="Theodore, Joseph A" userId="S::joetheod@iu.edu::77f1f60c-3e24-4f10-8dcc-5542181bc809" providerId="AD" clId="Web-{0AC12341-E93A-4319-B5F5-A80B91AE1D15}" dt="2021-11-08T17:42:59.575" v="900" actId="20577"/>
          <ac:spMkLst>
            <pc:docMk/>
            <pc:sldMk cId="3694018062" sldId="258"/>
            <ac:spMk id="14" creationId="{7BDF2459-2699-4A82-9BDE-8B9755E6A9C4}"/>
          </ac:spMkLst>
        </pc:spChg>
        <pc:spChg chg="add mod">
          <ac:chgData name="Theodore, Joseph A" userId="S::joetheod@iu.edu::77f1f60c-3e24-4f10-8dcc-5542181bc809" providerId="AD" clId="Web-{0AC12341-E93A-4319-B5F5-A80B91AE1D15}" dt="2021-11-08T17:43:01.872" v="902" actId="20577"/>
          <ac:spMkLst>
            <pc:docMk/>
            <pc:sldMk cId="3694018062" sldId="258"/>
            <ac:spMk id="15" creationId="{71DA2DEF-11AA-4A3C-B060-03F854B8D69F}"/>
          </ac:spMkLst>
        </pc:spChg>
        <pc:picChg chg="add mod">
          <ac:chgData name="Theodore, Joseph A" userId="S::joetheod@iu.edu::77f1f60c-3e24-4f10-8dcc-5542181bc809" providerId="AD" clId="Web-{0AC12341-E93A-4319-B5F5-A80B91AE1D15}" dt="2021-11-08T17:22:20.560" v="649" actId="1076"/>
          <ac:picMkLst>
            <pc:docMk/>
            <pc:sldMk cId="3694018062" sldId="258"/>
            <ac:picMk id="4" creationId="{AA99D2CD-8C9A-4C8E-9A36-2CF77619DAA4}"/>
          </ac:picMkLst>
        </pc:picChg>
        <pc:picChg chg="add del mod modCrop">
          <ac:chgData name="Theodore, Joseph A" userId="S::joetheod@iu.edu::77f1f60c-3e24-4f10-8dcc-5542181bc809" providerId="AD" clId="Web-{0AC12341-E93A-4319-B5F5-A80B91AE1D15}" dt="2021-11-08T17:38:19.421" v="766"/>
          <ac:picMkLst>
            <pc:docMk/>
            <pc:sldMk cId="3694018062" sldId="258"/>
            <ac:picMk id="5" creationId="{33832E66-AD7E-479F-8B4C-E1259C73DD4F}"/>
          </ac:picMkLst>
        </pc:picChg>
        <pc:picChg chg="add mod modCrop">
          <ac:chgData name="Theodore, Joseph A" userId="S::joetheod@iu.edu::77f1f60c-3e24-4f10-8dcc-5542181bc809" providerId="AD" clId="Web-{0AC12341-E93A-4319-B5F5-A80B91AE1D15}" dt="2021-11-08T17:42:28.402" v="891" actId="1076"/>
          <ac:picMkLst>
            <pc:docMk/>
            <pc:sldMk cId="3694018062" sldId="258"/>
            <ac:picMk id="6" creationId="{312D895E-9B43-4A85-820A-0F396CE9CA74}"/>
          </ac:picMkLst>
        </pc:picChg>
        <pc:picChg chg="add mod">
          <ac:chgData name="Theodore, Joseph A" userId="S::joetheod@iu.edu::77f1f60c-3e24-4f10-8dcc-5542181bc809" providerId="AD" clId="Web-{0AC12341-E93A-4319-B5F5-A80B91AE1D15}" dt="2021-11-08T17:42:14.511" v="887" actId="1076"/>
          <ac:picMkLst>
            <pc:docMk/>
            <pc:sldMk cId="3694018062" sldId="258"/>
            <ac:picMk id="7" creationId="{B2524D35-53E8-4476-B723-37D50FBAC29A}"/>
          </ac:picMkLst>
        </pc:picChg>
        <pc:picChg chg="add mod">
          <ac:chgData name="Theodore, Joseph A" userId="S::joetheod@iu.edu::77f1f60c-3e24-4f10-8dcc-5542181bc809" providerId="AD" clId="Web-{0AC12341-E93A-4319-B5F5-A80B91AE1D15}" dt="2021-11-08T17:42:19.808" v="889" actId="1076"/>
          <ac:picMkLst>
            <pc:docMk/>
            <pc:sldMk cId="3694018062" sldId="258"/>
            <ac:picMk id="8" creationId="{57597344-D44A-4380-836C-A5FB8C662D82}"/>
          </ac:picMkLst>
        </pc:picChg>
        <pc:picChg chg="add mod modCrop">
          <ac:chgData name="Theodore, Joseph A" userId="S::joetheod@iu.edu::77f1f60c-3e24-4f10-8dcc-5542181bc809" providerId="AD" clId="Web-{0AC12341-E93A-4319-B5F5-A80B91AE1D15}" dt="2021-11-08T17:39:16.220" v="787" actId="14100"/>
          <ac:picMkLst>
            <pc:docMk/>
            <pc:sldMk cId="3694018062" sldId="258"/>
            <ac:picMk id="9" creationId="{9BA0A66E-1156-4855-AA58-12C3F1E9A922}"/>
          </ac:picMkLst>
        </pc:picChg>
      </pc:sldChg>
      <pc:sldChg chg="addSp delSp modSp mod modClrScheme delDesignElem chgLayout">
        <pc:chgData name="Theodore, Joseph A" userId="S::joetheod@iu.edu::77f1f60c-3e24-4f10-8dcc-5542181bc809" providerId="AD" clId="Web-{0AC12341-E93A-4319-B5F5-A80B91AE1D15}" dt="2021-11-08T17:50:35.692" v="928"/>
        <pc:sldMkLst>
          <pc:docMk/>
          <pc:sldMk cId="3933547995" sldId="259"/>
        </pc:sldMkLst>
        <pc:spChg chg="mod ord">
          <ac:chgData name="Theodore, Joseph A" userId="S::joetheod@iu.edu::77f1f60c-3e24-4f10-8dcc-5542181bc809" providerId="AD" clId="Web-{0AC12341-E93A-4319-B5F5-A80B91AE1D15}" dt="2021-11-08T17:33:11.108" v="731"/>
          <ac:spMkLst>
            <pc:docMk/>
            <pc:sldMk cId="3933547995" sldId="259"/>
            <ac:spMk id="2" creationId="{F5F58F9A-E7A7-4741-A3D5-5D8C2867A09C}"/>
          </ac:spMkLst>
        </pc:spChg>
        <pc:spChg chg="add del">
          <ac:chgData name="Theodore, Joseph A" userId="S::joetheod@iu.edu::77f1f60c-3e24-4f10-8dcc-5542181bc809" providerId="AD" clId="Web-{0AC12341-E93A-4319-B5F5-A80B91AE1D15}" dt="2021-11-08T17:33:11.108" v="731"/>
          <ac:spMkLst>
            <pc:docMk/>
            <pc:sldMk cId="3933547995" sldId="259"/>
            <ac:spMk id="20" creationId="{3011B0B3-5679-4759-90B8-3B908C4CBD21}"/>
          </ac:spMkLst>
        </pc:spChg>
        <pc:spChg chg="add del">
          <ac:chgData name="Theodore, Joseph A" userId="S::joetheod@iu.edu::77f1f60c-3e24-4f10-8dcc-5542181bc809" providerId="AD" clId="Web-{0AC12341-E93A-4319-B5F5-A80B91AE1D15}" dt="2021-11-08T17:33:11.108" v="731"/>
          <ac:spMkLst>
            <pc:docMk/>
            <pc:sldMk cId="3933547995" sldId="259"/>
            <ac:spMk id="22" creationId="{767E5D14-5396-4D7B-996A-7BFD00576139}"/>
          </ac:spMkLst>
        </pc:spChg>
        <pc:grpChg chg="add del">
          <ac:chgData name="Theodore, Joseph A" userId="S::joetheod@iu.edu::77f1f60c-3e24-4f10-8dcc-5542181bc809" providerId="AD" clId="Web-{0AC12341-E93A-4319-B5F5-A80B91AE1D15}" dt="2021-11-08T17:33:11.108" v="731"/>
          <ac:grpSpMkLst>
            <pc:docMk/>
            <pc:sldMk cId="3933547995" sldId="259"/>
            <ac:grpSpMk id="26" creationId="{769F795D-66E2-4432-87F1-7E13EA568E86}"/>
          </ac:grpSpMkLst>
        </pc:grpChg>
        <pc:picChg chg="add">
          <ac:chgData name="Theodore, Joseph A" userId="S::joetheod@iu.edu::77f1f60c-3e24-4f10-8dcc-5542181bc809" providerId="AD" clId="Web-{0AC12341-E93A-4319-B5F5-A80B91AE1D15}" dt="2021-11-08T17:50:35.692" v="928"/>
          <ac:picMkLst>
            <pc:docMk/>
            <pc:sldMk cId="3933547995" sldId="259"/>
            <ac:picMk id="3" creationId="{0200F9D8-6E02-4EE6-9B4C-7146F4A0FF05}"/>
          </ac:picMkLst>
        </pc:picChg>
        <pc:picChg chg="mod">
          <ac:chgData name="Theodore, Joseph A" userId="S::joetheod@iu.edu::77f1f60c-3e24-4f10-8dcc-5542181bc809" providerId="AD" clId="Web-{0AC12341-E93A-4319-B5F5-A80B91AE1D15}" dt="2021-11-08T17:47:37.933" v="911" actId="1076"/>
          <ac:picMkLst>
            <pc:docMk/>
            <pc:sldMk cId="3933547995" sldId="259"/>
            <ac:picMk id="16" creationId="{45AA394D-BD3D-497A-9901-97EC1C15067B}"/>
          </ac:picMkLst>
        </pc:picChg>
      </pc:sldChg>
      <pc:sldChg chg="addSp delSp modSp mod modClrScheme delDesignElem chgLayout">
        <pc:chgData name="Theodore, Joseph A" userId="S::joetheod@iu.edu::77f1f60c-3e24-4f10-8dcc-5542181bc809" providerId="AD" clId="Web-{0AC12341-E93A-4319-B5F5-A80B91AE1D15}" dt="2021-11-08T17:50:11.800" v="923"/>
        <pc:sldMkLst>
          <pc:docMk/>
          <pc:sldMk cId="1840578679" sldId="260"/>
        </pc:sldMkLst>
        <pc:spChg chg="mod ord">
          <ac:chgData name="Theodore, Joseph A" userId="S::joetheod@iu.edu::77f1f60c-3e24-4f10-8dcc-5542181bc809" providerId="AD" clId="Web-{0AC12341-E93A-4319-B5F5-A80B91AE1D15}" dt="2021-11-08T17:50:04.612" v="922"/>
          <ac:spMkLst>
            <pc:docMk/>
            <pc:sldMk cId="1840578679" sldId="260"/>
            <ac:spMk id="2" creationId="{3AC02239-BC0B-44ED-8AAC-C637455291FD}"/>
          </ac:spMkLst>
        </pc:spChg>
        <pc:spChg chg="mod ord">
          <ac:chgData name="Theodore, Joseph A" userId="S::joetheod@iu.edu::77f1f60c-3e24-4f10-8dcc-5542181bc809" providerId="AD" clId="Web-{0AC12341-E93A-4319-B5F5-A80B91AE1D15}" dt="2021-11-08T17:50:04.612" v="922"/>
          <ac:spMkLst>
            <pc:docMk/>
            <pc:sldMk cId="1840578679" sldId="260"/>
            <ac:spMk id="3" creationId="{18B59564-BAF4-4EC0-9EFD-55D2EF2F5EF7}"/>
          </ac:spMkLst>
        </pc:spChg>
        <pc:spChg chg="add del">
          <ac:chgData name="Theodore, Joseph A" userId="S::joetheod@iu.edu::77f1f60c-3e24-4f10-8dcc-5542181bc809" providerId="AD" clId="Web-{0AC12341-E93A-4319-B5F5-A80B91AE1D15}" dt="2021-11-08T17:35:24.427" v="750"/>
          <ac:spMkLst>
            <pc:docMk/>
            <pc:sldMk cId="1840578679" sldId="260"/>
            <ac:spMk id="9" creationId="{3268346D-5E77-4906-AC8D-57FB88F111CD}"/>
          </ac:spMkLst>
        </pc:spChg>
        <pc:spChg chg="add del">
          <ac:chgData name="Theodore, Joseph A" userId="S::joetheod@iu.edu::77f1f60c-3e24-4f10-8dcc-5542181bc809" providerId="AD" clId="Web-{0AC12341-E93A-4319-B5F5-A80B91AE1D15}" dt="2021-11-08T17:50:04.612" v="922"/>
          <ac:spMkLst>
            <pc:docMk/>
            <pc:sldMk cId="1840578679" sldId="260"/>
            <ac:spMk id="16" creationId="{DB66C9CD-6BF4-44CA-8078-0BB819080761}"/>
          </ac:spMkLst>
        </pc:spChg>
        <pc:spChg chg="add">
          <ac:chgData name="Theodore, Joseph A" userId="S::joetheod@iu.edu::77f1f60c-3e24-4f10-8dcc-5542181bc809" providerId="AD" clId="Web-{0AC12341-E93A-4319-B5F5-A80B91AE1D15}" dt="2021-11-08T17:50:04.612" v="922"/>
          <ac:spMkLst>
            <pc:docMk/>
            <pc:sldMk cId="1840578679" sldId="260"/>
            <ac:spMk id="20" creationId="{B65AA36A-D7CC-493C-A0EE-F8AC3564D17D}"/>
          </ac:spMkLst>
        </pc:spChg>
        <pc:spChg chg="add del">
          <ac:chgData name="Theodore, Joseph A" userId="S::joetheod@iu.edu::77f1f60c-3e24-4f10-8dcc-5542181bc809" providerId="AD" clId="Web-{0AC12341-E93A-4319-B5F5-A80B91AE1D15}" dt="2021-11-08T17:50:04.612" v="921"/>
          <ac:spMkLst>
            <pc:docMk/>
            <pc:sldMk cId="1840578679" sldId="260"/>
            <ac:spMk id="23" creationId="{DB66C9CD-6BF4-44CA-8078-0BB819080761}"/>
          </ac:spMkLst>
        </pc:spChg>
        <pc:picChg chg="add del mod">
          <ac:chgData name="Theodore, Joseph A" userId="S::joetheod@iu.edu::77f1f60c-3e24-4f10-8dcc-5542181bc809" providerId="AD" clId="Web-{0AC12341-E93A-4319-B5F5-A80B91AE1D15}" dt="2021-11-08T17:50:00.799" v="919"/>
          <ac:picMkLst>
            <pc:docMk/>
            <pc:sldMk cId="1840578679" sldId="260"/>
            <ac:picMk id="4" creationId="{EE9D0694-C9B2-4741-9529-BA26A18F1177}"/>
          </ac:picMkLst>
        </pc:picChg>
        <pc:picChg chg="mod ord">
          <ac:chgData name="Theodore, Joseph A" userId="S::joetheod@iu.edu::77f1f60c-3e24-4f10-8dcc-5542181bc809" providerId="AD" clId="Web-{0AC12341-E93A-4319-B5F5-A80B91AE1D15}" dt="2021-11-08T17:50:04.612" v="922"/>
          <ac:picMkLst>
            <pc:docMk/>
            <pc:sldMk cId="1840578679" sldId="260"/>
            <ac:picMk id="5" creationId="{A65948DC-B986-4A4D-B1BA-234A23916133}"/>
          </ac:picMkLst>
        </pc:picChg>
        <pc:picChg chg="add">
          <ac:chgData name="Theodore, Joseph A" userId="S::joetheod@iu.edu::77f1f60c-3e24-4f10-8dcc-5542181bc809" providerId="AD" clId="Web-{0AC12341-E93A-4319-B5F5-A80B91AE1D15}" dt="2021-11-08T17:50:11.800" v="923"/>
          <ac:picMkLst>
            <pc:docMk/>
            <pc:sldMk cId="1840578679" sldId="260"/>
            <ac:picMk id="6" creationId="{D5AF8BD7-C85F-44CE-A95A-BE98F91320E9}"/>
          </ac:picMkLst>
        </pc:picChg>
        <pc:cxnChg chg="add del">
          <ac:chgData name="Theodore, Joseph A" userId="S::joetheod@iu.edu::77f1f60c-3e24-4f10-8dcc-5542181bc809" providerId="AD" clId="Web-{0AC12341-E93A-4319-B5F5-A80B91AE1D15}" dt="2021-11-08T17:35:24.427" v="750"/>
          <ac:cxnSpMkLst>
            <pc:docMk/>
            <pc:sldMk cId="1840578679" sldId="260"/>
            <ac:cxnSpMk id="11" creationId="{4CBC1FDF-AE13-4731-B38F-2761BDFDBB0E}"/>
          </ac:cxnSpMkLst>
        </pc:cxnChg>
        <pc:cxnChg chg="add del">
          <ac:chgData name="Theodore, Joseph A" userId="S::joetheod@iu.edu::77f1f60c-3e24-4f10-8dcc-5542181bc809" providerId="AD" clId="Web-{0AC12341-E93A-4319-B5F5-A80B91AE1D15}" dt="2021-11-08T17:50:04.612" v="922"/>
          <ac:cxnSpMkLst>
            <pc:docMk/>
            <pc:sldMk cId="1840578679" sldId="260"/>
            <ac:cxnSpMk id="18" creationId="{D0EEDDC9-FB66-476F-8A4E-864FF75F377D}"/>
          </ac:cxnSpMkLst>
        </pc:cxnChg>
        <pc:cxnChg chg="add">
          <ac:chgData name="Theodore, Joseph A" userId="S::joetheod@iu.edu::77f1f60c-3e24-4f10-8dcc-5542181bc809" providerId="AD" clId="Web-{0AC12341-E93A-4319-B5F5-A80B91AE1D15}" dt="2021-11-08T17:50:04.612" v="922"/>
          <ac:cxnSpMkLst>
            <pc:docMk/>
            <pc:sldMk cId="1840578679" sldId="260"/>
            <ac:cxnSpMk id="21" creationId="{E1C2E33F-4B1D-4F8B-B721-96313EA29404}"/>
          </ac:cxnSpMkLst>
        </pc:cxnChg>
        <pc:cxnChg chg="add del">
          <ac:chgData name="Theodore, Joseph A" userId="S::joetheod@iu.edu::77f1f60c-3e24-4f10-8dcc-5542181bc809" providerId="AD" clId="Web-{0AC12341-E93A-4319-B5F5-A80B91AE1D15}" dt="2021-11-08T17:50:04.612" v="921"/>
          <ac:cxnSpMkLst>
            <pc:docMk/>
            <pc:sldMk cId="1840578679" sldId="260"/>
            <ac:cxnSpMk id="25" creationId="{76D745DA-D03E-47A2-9936-01C39D51A469}"/>
          </ac:cxnSpMkLst>
        </pc:cxnChg>
      </pc:sldChg>
      <pc:sldChg chg="addSp delSp modSp mod setBg modClrScheme delDesignElem chgLayout">
        <pc:chgData name="Theodore, Joseph A" userId="S::joetheod@iu.edu::77f1f60c-3e24-4f10-8dcc-5542181bc809" providerId="AD" clId="Web-{0AC12341-E93A-4319-B5F5-A80B91AE1D15}" dt="2021-11-08T17:49:47.627" v="918"/>
        <pc:sldMkLst>
          <pc:docMk/>
          <pc:sldMk cId="416499414" sldId="261"/>
        </pc:sldMkLst>
        <pc:spChg chg="mod ord">
          <ac:chgData name="Theodore, Joseph A" userId="S::joetheod@iu.edu::77f1f60c-3e24-4f10-8dcc-5542181bc809" providerId="AD" clId="Web-{0AC12341-E93A-4319-B5F5-A80B91AE1D15}" dt="2021-11-08T17:33:11.108" v="731"/>
          <ac:spMkLst>
            <pc:docMk/>
            <pc:sldMk cId="416499414" sldId="261"/>
            <ac:spMk id="2" creationId="{AA01B17B-A3C8-4080-851F-CCFDE00363E4}"/>
          </ac:spMkLst>
        </pc:spChg>
        <pc:spChg chg="mod ord">
          <ac:chgData name="Theodore, Joseph A" userId="S::joetheod@iu.edu::77f1f60c-3e24-4f10-8dcc-5542181bc809" providerId="AD" clId="Web-{0AC12341-E93A-4319-B5F5-A80B91AE1D15}" dt="2021-11-08T17:33:11.108" v="731"/>
          <ac:spMkLst>
            <pc:docMk/>
            <pc:sldMk cId="416499414" sldId="261"/>
            <ac:spMk id="3" creationId="{E445A2E9-A8CC-46AB-8572-305E42A41EC0}"/>
          </ac:spMkLst>
        </pc:spChg>
        <pc:spChg chg="add del">
          <ac:chgData name="Theodore, Joseph A" userId="S::joetheod@iu.edu::77f1f60c-3e24-4f10-8dcc-5542181bc809" providerId="AD" clId="Web-{0AC12341-E93A-4319-B5F5-A80B91AE1D15}" dt="2021-11-08T17:21:18.088" v="642"/>
          <ac:spMkLst>
            <pc:docMk/>
            <pc:sldMk cId="416499414" sldId="261"/>
            <ac:spMk id="6" creationId="{DB66C9CD-6BF4-44CA-8078-0BB819080761}"/>
          </ac:spMkLst>
        </pc:spChg>
        <pc:spChg chg="add del">
          <ac:chgData name="Theodore, Joseph A" userId="S::joetheod@iu.edu::77f1f60c-3e24-4f10-8dcc-5542181bc809" providerId="AD" clId="Web-{0AC12341-E93A-4319-B5F5-A80B91AE1D15}" dt="2021-11-08T17:21:20.135" v="644"/>
          <ac:spMkLst>
            <pc:docMk/>
            <pc:sldMk cId="416499414" sldId="261"/>
            <ac:spMk id="8" creationId="{DB66C9CD-6BF4-44CA-8078-0BB819080761}"/>
          </ac:spMkLst>
        </pc:spChg>
        <pc:spChg chg="add del">
          <ac:chgData name="Theodore, Joseph A" userId="S::joetheod@iu.edu::77f1f60c-3e24-4f10-8dcc-5542181bc809" providerId="AD" clId="Web-{0AC12341-E93A-4319-B5F5-A80B91AE1D15}" dt="2021-11-08T17:21:15.213" v="640"/>
          <ac:spMkLst>
            <pc:docMk/>
            <pc:sldMk cId="416499414" sldId="261"/>
            <ac:spMk id="9" creationId="{DB66C9CD-6BF4-44CA-8078-0BB819080761}"/>
          </ac:spMkLst>
        </pc:spChg>
        <pc:spChg chg="add del">
          <ac:chgData name="Theodore, Joseph A" userId="S::joetheod@iu.edu::77f1f60c-3e24-4f10-8dcc-5542181bc809" providerId="AD" clId="Web-{0AC12341-E93A-4319-B5F5-A80B91AE1D15}" dt="2021-11-08T17:22:42.546" v="657"/>
          <ac:spMkLst>
            <pc:docMk/>
            <pc:sldMk cId="416499414" sldId="261"/>
            <ac:spMk id="12" creationId="{DB66C9CD-6BF4-44CA-8078-0BB819080761}"/>
          </ac:spMkLst>
        </pc:spChg>
        <pc:spChg chg="add del">
          <ac:chgData name="Theodore, Joseph A" userId="S::joetheod@iu.edu::77f1f60c-3e24-4f10-8dcc-5542181bc809" providerId="AD" clId="Web-{0AC12341-E93A-4319-B5F5-A80B91AE1D15}" dt="2021-11-08T17:21:15.213" v="640"/>
          <ac:spMkLst>
            <pc:docMk/>
            <pc:sldMk cId="416499414" sldId="261"/>
            <ac:spMk id="13" creationId="{E95A6F56-5B66-4656-B01E-938834D6A329}"/>
          </ac:spMkLst>
        </pc:spChg>
        <pc:spChg chg="add del">
          <ac:chgData name="Theodore, Joseph A" userId="S::joetheod@iu.edu::77f1f60c-3e24-4f10-8dcc-5542181bc809" providerId="AD" clId="Web-{0AC12341-E93A-4319-B5F5-A80B91AE1D15}" dt="2021-11-08T17:22:42.546" v="657"/>
          <ac:spMkLst>
            <pc:docMk/>
            <pc:sldMk cId="416499414" sldId="261"/>
            <ac:spMk id="15" creationId="{E95A6F56-5B66-4656-B01E-938834D6A329}"/>
          </ac:spMkLst>
        </pc:spChg>
        <pc:spChg chg="add del">
          <ac:chgData name="Theodore, Joseph A" userId="S::joetheod@iu.edu::77f1f60c-3e24-4f10-8dcc-5542181bc809" providerId="AD" clId="Web-{0AC12341-E93A-4319-B5F5-A80B91AE1D15}" dt="2021-11-08T17:27:56.671" v="714"/>
          <ac:spMkLst>
            <pc:docMk/>
            <pc:sldMk cId="416499414" sldId="261"/>
            <ac:spMk id="24" creationId="{3268346D-5E77-4906-AC8D-57FB88F111CD}"/>
          </ac:spMkLst>
        </pc:spChg>
        <pc:spChg chg="add del">
          <ac:chgData name="Theodore, Joseph A" userId="S::joetheod@iu.edu::77f1f60c-3e24-4f10-8dcc-5542181bc809" providerId="AD" clId="Web-{0AC12341-E93A-4319-B5F5-A80B91AE1D15}" dt="2021-11-08T17:33:11.108" v="731"/>
          <ac:spMkLst>
            <pc:docMk/>
            <pc:sldMk cId="416499414" sldId="261"/>
            <ac:spMk id="25" creationId="{DB66C9CD-6BF4-44CA-8078-0BB819080761}"/>
          </ac:spMkLst>
        </pc:spChg>
        <pc:spChg chg="add del">
          <ac:chgData name="Theodore, Joseph A" userId="S::joetheod@iu.edu::77f1f60c-3e24-4f10-8dcc-5542181bc809" providerId="AD" clId="Web-{0AC12341-E93A-4319-B5F5-A80B91AE1D15}" dt="2021-11-08T17:27:26.107" v="712"/>
          <ac:spMkLst>
            <pc:docMk/>
            <pc:sldMk cId="416499414" sldId="261"/>
            <ac:spMk id="27" creationId="{DB66C9CD-6BF4-44CA-8078-0BB819080761}"/>
          </ac:spMkLst>
        </pc:spChg>
        <pc:picChg chg="add del mod">
          <ac:chgData name="Theodore, Joseph A" userId="S::joetheod@iu.edu::77f1f60c-3e24-4f10-8dcc-5542181bc809" providerId="AD" clId="Web-{0AC12341-E93A-4319-B5F5-A80B91AE1D15}" dt="2021-11-08T17:22:39.421" v="656"/>
          <ac:picMkLst>
            <pc:docMk/>
            <pc:sldMk cId="416499414" sldId="261"/>
            <ac:picMk id="4" creationId="{7E92E276-C6A1-40D2-93A8-66A435B7FC31}"/>
          </ac:picMkLst>
        </pc:picChg>
        <pc:picChg chg="add mod ord">
          <ac:chgData name="Theodore, Joseph A" userId="S::joetheod@iu.edu::77f1f60c-3e24-4f10-8dcc-5542181bc809" providerId="AD" clId="Web-{0AC12341-E93A-4319-B5F5-A80B91AE1D15}" dt="2021-11-08T17:27:56.686" v="715"/>
          <ac:picMkLst>
            <pc:docMk/>
            <pc:sldMk cId="416499414" sldId="261"/>
            <ac:picMk id="5" creationId="{D62F0C3C-BF23-4EC8-B75A-2DE0210DAE3B}"/>
          </ac:picMkLst>
        </pc:picChg>
        <pc:picChg chg="add del mod">
          <ac:chgData name="Theodore, Joseph A" userId="S::joetheod@iu.edu::77f1f60c-3e24-4f10-8dcc-5542181bc809" providerId="AD" clId="Web-{0AC12341-E93A-4319-B5F5-A80B91AE1D15}" dt="2021-11-08T17:25:51.086" v="699"/>
          <ac:picMkLst>
            <pc:docMk/>
            <pc:sldMk cId="416499414" sldId="261"/>
            <ac:picMk id="17" creationId="{3D457C92-5690-45BE-AD5F-20B03A24F701}"/>
          </ac:picMkLst>
        </pc:picChg>
        <pc:picChg chg="add del mod">
          <ac:chgData name="Theodore, Joseph A" userId="S::joetheod@iu.edu::77f1f60c-3e24-4f10-8dcc-5542181bc809" providerId="AD" clId="Web-{0AC12341-E93A-4319-B5F5-A80B91AE1D15}" dt="2021-11-08T17:26:07.915" v="701"/>
          <ac:picMkLst>
            <pc:docMk/>
            <pc:sldMk cId="416499414" sldId="261"/>
            <ac:picMk id="18" creationId="{5C09ACDF-EAA6-42DF-B458-75D934DA3D14}"/>
          </ac:picMkLst>
        </pc:picChg>
        <pc:picChg chg="add del mod">
          <ac:chgData name="Theodore, Joseph A" userId="S::joetheod@iu.edu::77f1f60c-3e24-4f10-8dcc-5542181bc809" providerId="AD" clId="Web-{0AC12341-E93A-4319-B5F5-A80B91AE1D15}" dt="2021-11-08T17:26:16.728" v="703"/>
          <ac:picMkLst>
            <pc:docMk/>
            <pc:sldMk cId="416499414" sldId="261"/>
            <ac:picMk id="19" creationId="{CC55072F-3740-4CBD-A86F-355AD11F3FF8}"/>
          </ac:picMkLst>
        </pc:picChg>
        <pc:picChg chg="add del mod modCrop">
          <ac:chgData name="Theodore, Joseph A" userId="S::joetheod@iu.edu::77f1f60c-3e24-4f10-8dcc-5542181bc809" providerId="AD" clId="Web-{0AC12341-E93A-4319-B5F5-A80B91AE1D15}" dt="2021-11-08T17:27:04.153" v="708"/>
          <ac:picMkLst>
            <pc:docMk/>
            <pc:sldMk cId="416499414" sldId="261"/>
            <ac:picMk id="21" creationId="{5E02A35F-E72F-4460-9DC1-370C650CFEEF}"/>
          </ac:picMkLst>
        </pc:picChg>
        <pc:picChg chg="add mod">
          <ac:chgData name="Theodore, Joseph A" userId="S::joetheod@iu.edu::77f1f60c-3e24-4f10-8dcc-5542181bc809" providerId="AD" clId="Web-{0AC12341-E93A-4319-B5F5-A80B91AE1D15}" dt="2021-11-08T17:27:56.686" v="715"/>
          <ac:picMkLst>
            <pc:docMk/>
            <pc:sldMk cId="416499414" sldId="261"/>
            <ac:picMk id="22" creationId="{7C65AC6B-E66C-475A-A46B-EEB0D118F1D5}"/>
          </ac:picMkLst>
        </pc:picChg>
        <pc:picChg chg="add del mod">
          <ac:chgData name="Theodore, Joseph A" userId="S::joetheod@iu.edu::77f1f60c-3e24-4f10-8dcc-5542181bc809" providerId="AD" clId="Web-{0AC12341-E93A-4319-B5F5-A80B91AE1D15}" dt="2021-11-08T17:28:48.955" v="721"/>
          <ac:picMkLst>
            <pc:docMk/>
            <pc:sldMk cId="416499414" sldId="261"/>
            <ac:picMk id="23" creationId="{3F0D671F-A1E5-4DB9-A36E-53D296D53D2F}"/>
          </ac:picMkLst>
        </pc:picChg>
        <pc:picChg chg="add del mod">
          <ac:chgData name="Theodore, Joseph A" userId="S::joetheod@iu.edu::77f1f60c-3e24-4f10-8dcc-5542181bc809" providerId="AD" clId="Web-{0AC12341-E93A-4319-B5F5-A80B91AE1D15}" dt="2021-11-08T17:48:41.108" v="916"/>
          <ac:picMkLst>
            <pc:docMk/>
            <pc:sldMk cId="416499414" sldId="261"/>
            <ac:picMk id="28" creationId="{32F1CA71-A6B8-4582-B52F-AC8CEAE0C7CE}"/>
          </ac:picMkLst>
        </pc:picChg>
        <pc:picChg chg="add del mod">
          <ac:chgData name="Theodore, Joseph A" userId="S::joetheod@iu.edu::77f1f60c-3e24-4f10-8dcc-5542181bc809" providerId="AD" clId="Web-{0AC12341-E93A-4319-B5F5-A80B91AE1D15}" dt="2021-11-08T17:49:47.627" v="918"/>
          <ac:picMkLst>
            <pc:docMk/>
            <pc:sldMk cId="416499414" sldId="261"/>
            <ac:picMk id="30" creationId="{D5F757C6-A24D-4FA5-9EBB-9F75981C4B51}"/>
          </ac:picMkLst>
        </pc:picChg>
        <pc:cxnChg chg="add del">
          <ac:chgData name="Theodore, Joseph A" userId="S::joetheod@iu.edu::77f1f60c-3e24-4f10-8dcc-5542181bc809" providerId="AD" clId="Web-{0AC12341-E93A-4319-B5F5-A80B91AE1D15}" dt="2021-11-08T17:21:18.088" v="642"/>
          <ac:cxnSpMkLst>
            <pc:docMk/>
            <pc:sldMk cId="416499414" sldId="261"/>
            <ac:cxnSpMk id="7" creationId="{CC9CF63D-A2A3-4ECF-BC53-4B0D56918FB4}"/>
          </ac:cxnSpMkLst>
        </pc:cxnChg>
        <pc:cxnChg chg="add del">
          <ac:chgData name="Theodore, Joseph A" userId="S::joetheod@iu.edu::77f1f60c-3e24-4f10-8dcc-5542181bc809" providerId="AD" clId="Web-{0AC12341-E93A-4319-B5F5-A80B91AE1D15}" dt="2021-11-08T17:21:20.135" v="644"/>
          <ac:cxnSpMkLst>
            <pc:docMk/>
            <pc:sldMk cId="416499414" sldId="261"/>
            <ac:cxnSpMk id="10" creationId="{C05D45D7-984D-4CDD-B1BC-0CF407C72275}"/>
          </ac:cxnSpMkLst>
        </pc:cxnChg>
        <pc:cxnChg chg="add del">
          <ac:chgData name="Theodore, Joseph A" userId="S::joetheod@iu.edu::77f1f60c-3e24-4f10-8dcc-5542181bc809" providerId="AD" clId="Web-{0AC12341-E93A-4319-B5F5-A80B91AE1D15}" dt="2021-11-08T17:21:15.213" v="640"/>
          <ac:cxnSpMkLst>
            <pc:docMk/>
            <pc:sldMk cId="416499414" sldId="261"/>
            <ac:cxnSpMk id="11" creationId="{76D745DA-D03E-47A2-9936-01C39D51A469}"/>
          </ac:cxnSpMkLst>
        </pc:cxnChg>
        <pc:cxnChg chg="add del">
          <ac:chgData name="Theodore, Joseph A" userId="S::joetheod@iu.edu::77f1f60c-3e24-4f10-8dcc-5542181bc809" providerId="AD" clId="Web-{0AC12341-E93A-4319-B5F5-A80B91AE1D15}" dt="2021-11-08T17:22:42.546" v="657"/>
          <ac:cxnSpMkLst>
            <pc:docMk/>
            <pc:sldMk cId="416499414" sldId="261"/>
            <ac:cxnSpMk id="14" creationId="{76D745DA-D03E-47A2-9936-01C39D51A469}"/>
          </ac:cxnSpMkLst>
        </pc:cxnChg>
        <pc:cxnChg chg="add del">
          <ac:chgData name="Theodore, Joseph A" userId="S::joetheod@iu.edu::77f1f60c-3e24-4f10-8dcc-5542181bc809" providerId="AD" clId="Web-{0AC12341-E93A-4319-B5F5-A80B91AE1D15}" dt="2021-11-08T17:27:56.686" v="715"/>
          <ac:cxnSpMkLst>
            <pc:docMk/>
            <pc:sldMk cId="416499414" sldId="261"/>
            <ac:cxnSpMk id="20" creationId="{653B9D3A-F8F6-4354-8088-6E520C2A64FC}"/>
          </ac:cxnSpMkLst>
        </pc:cxnChg>
        <pc:cxnChg chg="add del">
          <ac:chgData name="Theodore, Joseph A" userId="S::joetheod@iu.edu::77f1f60c-3e24-4f10-8dcc-5542181bc809" providerId="AD" clId="Web-{0AC12341-E93A-4319-B5F5-A80B91AE1D15}" dt="2021-11-08T17:33:11.108" v="731"/>
          <ac:cxnSpMkLst>
            <pc:docMk/>
            <pc:sldMk cId="416499414" sldId="261"/>
            <ac:cxnSpMk id="26" creationId="{D0EEDDC9-FB66-476F-8A4E-864FF75F377D}"/>
          </ac:cxnSpMkLst>
        </pc:cxnChg>
        <pc:cxnChg chg="add del">
          <ac:chgData name="Theodore, Joseph A" userId="S::joetheod@iu.edu::77f1f60c-3e24-4f10-8dcc-5542181bc809" providerId="AD" clId="Web-{0AC12341-E93A-4319-B5F5-A80B91AE1D15}" dt="2021-11-08T17:27:56.671" v="714"/>
          <ac:cxnSpMkLst>
            <pc:docMk/>
            <pc:sldMk cId="416499414" sldId="261"/>
            <ac:cxnSpMk id="29" creationId="{A737E634-BDD0-495C-AD97-AA2C2E1F6EB5}"/>
          </ac:cxnSpMkLst>
        </pc:cxnChg>
      </pc:sldChg>
      <pc:sldChg chg="addSp delSp modSp mod setBg modClrScheme delDesignElem chgLayout">
        <pc:chgData name="Theodore, Joseph A" userId="S::joetheod@iu.edu::77f1f60c-3e24-4f10-8dcc-5542181bc809" providerId="AD" clId="Web-{0AC12341-E93A-4319-B5F5-A80B91AE1D15}" dt="2021-11-08T17:51:34.226" v="936" actId="1076"/>
        <pc:sldMkLst>
          <pc:docMk/>
          <pc:sldMk cId="2389249533" sldId="262"/>
        </pc:sldMkLst>
        <pc:spChg chg="mod ord">
          <ac:chgData name="Theodore, Joseph A" userId="S::joetheod@iu.edu::77f1f60c-3e24-4f10-8dcc-5542181bc809" providerId="AD" clId="Web-{0AC12341-E93A-4319-B5F5-A80B91AE1D15}" dt="2021-11-08T17:51:26.851" v="934" actId="1076"/>
          <ac:spMkLst>
            <pc:docMk/>
            <pc:sldMk cId="2389249533" sldId="262"/>
            <ac:spMk id="2" creationId="{09342F02-5F21-4E4C-9ECF-CBF5862D08F3}"/>
          </ac:spMkLst>
        </pc:spChg>
        <pc:spChg chg="mod ord">
          <ac:chgData name="Theodore, Joseph A" userId="S::joetheod@iu.edu::77f1f60c-3e24-4f10-8dcc-5542181bc809" providerId="AD" clId="Web-{0AC12341-E93A-4319-B5F5-A80B91AE1D15}" dt="2021-11-08T17:51:34.226" v="936" actId="1076"/>
          <ac:spMkLst>
            <pc:docMk/>
            <pc:sldMk cId="2389249533" sldId="262"/>
            <ac:spMk id="3" creationId="{B5802368-BF76-4435-BF92-792D525DB77E}"/>
          </ac:spMkLst>
        </pc:spChg>
        <pc:spChg chg="add del">
          <ac:chgData name="Theodore, Joseph A" userId="S::joetheod@iu.edu::77f1f60c-3e24-4f10-8dcc-5542181bc809" providerId="AD" clId="Web-{0AC12341-E93A-4319-B5F5-A80B91AE1D15}" dt="2021-11-08T17:33:11.108" v="731"/>
          <ac:spMkLst>
            <pc:docMk/>
            <pc:sldMk cId="2389249533" sldId="262"/>
            <ac:spMk id="9" creationId="{DB66C9CD-6BF4-44CA-8078-0BB819080761}"/>
          </ac:spMkLst>
        </pc:spChg>
        <pc:picChg chg="add mod">
          <ac:chgData name="Theodore, Joseph A" userId="S::joetheod@iu.edu::77f1f60c-3e24-4f10-8dcc-5542181bc809" providerId="AD" clId="Web-{0AC12341-E93A-4319-B5F5-A80B91AE1D15}" dt="2021-11-08T17:19:55.944" v="635"/>
          <ac:picMkLst>
            <pc:docMk/>
            <pc:sldMk cId="2389249533" sldId="262"/>
            <ac:picMk id="4" creationId="{3A22916B-AB4D-45D6-AA3E-85D55D12885A}"/>
          </ac:picMkLst>
        </pc:picChg>
        <pc:picChg chg="add">
          <ac:chgData name="Theodore, Joseph A" userId="S::joetheod@iu.edu::77f1f60c-3e24-4f10-8dcc-5542181bc809" providerId="AD" clId="Web-{0AC12341-E93A-4319-B5F5-A80B91AE1D15}" dt="2021-11-08T17:22:47.437" v="659"/>
          <ac:picMkLst>
            <pc:docMk/>
            <pc:sldMk cId="2389249533" sldId="262"/>
            <ac:picMk id="5" creationId="{C5D1B415-05B8-4A9E-84E6-05E9B9384801}"/>
          </ac:picMkLst>
        </pc:picChg>
        <pc:cxnChg chg="add del">
          <ac:chgData name="Theodore, Joseph A" userId="S::joetheod@iu.edu::77f1f60c-3e24-4f10-8dcc-5542181bc809" providerId="AD" clId="Web-{0AC12341-E93A-4319-B5F5-A80B91AE1D15}" dt="2021-11-08T17:33:11.108" v="731"/>
          <ac:cxnSpMkLst>
            <pc:docMk/>
            <pc:sldMk cId="2389249533" sldId="262"/>
            <ac:cxnSpMk id="11" creationId="{CC9CF63D-A2A3-4ECF-BC53-4B0D56918FB4}"/>
          </ac:cxnSpMkLst>
        </pc:cxnChg>
      </pc:sldChg>
      <pc:sldChg chg="addSp delSp modSp mod modClrScheme delDesignElem chgLayout">
        <pc:chgData name="Theodore, Joseph A" userId="S::joetheod@iu.edu::77f1f60c-3e24-4f10-8dcc-5542181bc809" providerId="AD" clId="Web-{0AC12341-E93A-4319-B5F5-A80B91AE1D15}" dt="2021-11-08T17:50:27.863" v="927"/>
        <pc:sldMkLst>
          <pc:docMk/>
          <pc:sldMk cId="3522184965" sldId="263"/>
        </pc:sldMkLst>
        <pc:spChg chg="mod ord">
          <ac:chgData name="Theodore, Joseph A" userId="S::joetheod@iu.edu::77f1f60c-3e24-4f10-8dcc-5542181bc809" providerId="AD" clId="Web-{0AC12341-E93A-4319-B5F5-A80B91AE1D15}" dt="2021-11-08T17:50:26.582" v="926" actId="1076"/>
          <ac:spMkLst>
            <pc:docMk/>
            <pc:sldMk cId="3522184965" sldId="263"/>
            <ac:spMk id="2" creationId="{8BA39764-64B1-416A-B65B-EDD25690C3EB}"/>
          </ac:spMkLst>
        </pc:spChg>
        <pc:spChg chg="add del">
          <ac:chgData name="Theodore, Joseph A" userId="S::joetheod@iu.edu::77f1f60c-3e24-4f10-8dcc-5542181bc809" providerId="AD" clId="Web-{0AC12341-E93A-4319-B5F5-A80B91AE1D15}" dt="2021-11-08T17:33:11.108" v="731"/>
          <ac:spMkLst>
            <pc:docMk/>
            <pc:sldMk cId="3522184965" sldId="263"/>
            <ac:spMk id="33" creationId="{1F4CD6D0-88B6-45F4-AC60-54587D3C92A0}"/>
          </ac:spMkLst>
        </pc:spChg>
        <pc:spChg chg="add del">
          <ac:chgData name="Theodore, Joseph A" userId="S::joetheod@iu.edu::77f1f60c-3e24-4f10-8dcc-5542181bc809" providerId="AD" clId="Web-{0AC12341-E93A-4319-B5F5-A80B91AE1D15}" dt="2021-11-08T17:33:11.108" v="731"/>
          <ac:spMkLst>
            <pc:docMk/>
            <pc:sldMk cId="3522184965" sldId="263"/>
            <ac:spMk id="35" creationId="{DCFCE6BC-4706-49A2-816A-A44669F98A30}"/>
          </ac:spMkLst>
        </pc:spChg>
        <pc:picChg chg="add">
          <ac:chgData name="Theodore, Joseph A" userId="S::joetheod@iu.edu::77f1f60c-3e24-4f10-8dcc-5542181bc809" providerId="AD" clId="Web-{0AC12341-E93A-4319-B5F5-A80B91AE1D15}" dt="2021-11-08T17:50:27.863" v="927"/>
          <ac:picMkLst>
            <pc:docMk/>
            <pc:sldMk cId="3522184965" sldId="263"/>
            <ac:picMk id="3" creationId="{00BCAE9D-6E4E-4811-A2CA-E87BEF13B903}"/>
          </ac:picMkLst>
        </pc:picChg>
        <pc:cxnChg chg="add del">
          <ac:chgData name="Theodore, Joseph A" userId="S::joetheod@iu.edu::77f1f60c-3e24-4f10-8dcc-5542181bc809" providerId="AD" clId="Web-{0AC12341-E93A-4319-B5F5-A80B91AE1D15}" dt="2021-11-08T17:33:11.108" v="731"/>
          <ac:cxnSpMkLst>
            <pc:docMk/>
            <pc:sldMk cId="3522184965" sldId="263"/>
            <ac:cxnSpMk id="37" creationId="{9E7C23BC-DAA6-40E1-8166-B8C4439D1430}"/>
          </ac:cxnSpMkLst>
        </pc:cxnChg>
      </pc:sldChg>
      <pc:sldChg chg="addSp modSp mod modClrScheme chgLayout">
        <pc:chgData name="Theodore, Joseph A" userId="S::joetheod@iu.edu::77f1f60c-3e24-4f10-8dcc-5542181bc809" providerId="AD" clId="Web-{0AC12341-E93A-4319-B5F5-A80B91AE1D15}" dt="2021-11-08T17:33:11.108" v="731"/>
        <pc:sldMkLst>
          <pc:docMk/>
          <pc:sldMk cId="2111594336" sldId="264"/>
        </pc:sldMkLst>
        <pc:spChg chg="mod ord">
          <ac:chgData name="Theodore, Joseph A" userId="S::joetheod@iu.edu::77f1f60c-3e24-4f10-8dcc-5542181bc809" providerId="AD" clId="Web-{0AC12341-E93A-4319-B5F5-A80B91AE1D15}" dt="2021-11-08T17:33:11.108" v="731"/>
          <ac:spMkLst>
            <pc:docMk/>
            <pc:sldMk cId="2111594336" sldId="264"/>
            <ac:spMk id="2" creationId="{F52250E0-FFC6-4434-841D-2F534063A96F}"/>
          </ac:spMkLst>
        </pc:spChg>
        <pc:spChg chg="mod ord">
          <ac:chgData name="Theodore, Joseph A" userId="S::joetheod@iu.edu::77f1f60c-3e24-4f10-8dcc-5542181bc809" providerId="AD" clId="Web-{0AC12341-E93A-4319-B5F5-A80B91AE1D15}" dt="2021-11-08T17:33:11.108" v="731"/>
          <ac:spMkLst>
            <pc:docMk/>
            <pc:sldMk cId="2111594336" sldId="264"/>
            <ac:spMk id="3" creationId="{6137F907-C9CB-4969-BD79-E41CD749540E}"/>
          </ac:spMkLst>
        </pc:spChg>
        <pc:picChg chg="add">
          <ac:chgData name="Theodore, Joseph A" userId="S::joetheod@iu.edu::77f1f60c-3e24-4f10-8dcc-5542181bc809" providerId="AD" clId="Web-{0AC12341-E93A-4319-B5F5-A80B91AE1D15}" dt="2021-11-08T17:22:26.701" v="651"/>
          <ac:picMkLst>
            <pc:docMk/>
            <pc:sldMk cId="2111594336" sldId="264"/>
            <ac:picMk id="5" creationId="{789FDEAD-3767-49FE-878E-477B45B1161C}"/>
          </ac:picMkLst>
        </pc:picChg>
      </pc:sldChg>
      <pc:sldChg chg="addSp modSp mod modClrScheme chgLayout">
        <pc:chgData name="Theodore, Joseph A" userId="S::joetheod@iu.edu::77f1f60c-3e24-4f10-8dcc-5542181bc809" providerId="AD" clId="Web-{0AC12341-E93A-4319-B5F5-A80B91AE1D15}" dt="2021-11-08T17:33:11.108" v="731"/>
        <pc:sldMkLst>
          <pc:docMk/>
          <pc:sldMk cId="506633964" sldId="265"/>
        </pc:sldMkLst>
        <pc:spChg chg="mod ord">
          <ac:chgData name="Theodore, Joseph A" userId="S::joetheod@iu.edu::77f1f60c-3e24-4f10-8dcc-5542181bc809" providerId="AD" clId="Web-{0AC12341-E93A-4319-B5F5-A80B91AE1D15}" dt="2021-11-08T17:33:11.108" v="731"/>
          <ac:spMkLst>
            <pc:docMk/>
            <pc:sldMk cId="506633964" sldId="265"/>
            <ac:spMk id="2" creationId="{56EC9A6A-0525-4E6E-AE40-F42CA910175F}"/>
          </ac:spMkLst>
        </pc:spChg>
        <pc:spChg chg="mod ord">
          <ac:chgData name="Theodore, Joseph A" userId="S::joetheod@iu.edu::77f1f60c-3e24-4f10-8dcc-5542181bc809" providerId="AD" clId="Web-{0AC12341-E93A-4319-B5F5-A80B91AE1D15}" dt="2021-11-08T17:33:11.108" v="731"/>
          <ac:spMkLst>
            <pc:docMk/>
            <pc:sldMk cId="506633964" sldId="265"/>
            <ac:spMk id="3" creationId="{DDDB91AE-D2E3-46C2-93B0-6753781363A8}"/>
          </ac:spMkLst>
        </pc:spChg>
        <pc:picChg chg="add">
          <ac:chgData name="Theodore, Joseph A" userId="S::joetheod@iu.edu::77f1f60c-3e24-4f10-8dcc-5542181bc809" providerId="AD" clId="Web-{0AC12341-E93A-4319-B5F5-A80B91AE1D15}" dt="2021-11-08T17:22:28.326" v="652"/>
          <ac:picMkLst>
            <pc:docMk/>
            <pc:sldMk cId="506633964" sldId="265"/>
            <ac:picMk id="5" creationId="{62885A81-77A6-4AE5-889A-5D36B4ECDE9A}"/>
          </ac:picMkLst>
        </pc:picChg>
      </pc:sldChg>
      <pc:sldChg chg="addSp modSp mod modClrScheme chgLayout">
        <pc:chgData name="Theodore, Joseph A" userId="S::joetheod@iu.edu::77f1f60c-3e24-4f10-8dcc-5542181bc809" providerId="AD" clId="Web-{0AC12341-E93A-4319-B5F5-A80B91AE1D15}" dt="2021-11-08T17:33:11.108" v="731"/>
        <pc:sldMkLst>
          <pc:docMk/>
          <pc:sldMk cId="1145815574" sldId="266"/>
        </pc:sldMkLst>
        <pc:spChg chg="mod ord">
          <ac:chgData name="Theodore, Joseph A" userId="S::joetheod@iu.edu::77f1f60c-3e24-4f10-8dcc-5542181bc809" providerId="AD" clId="Web-{0AC12341-E93A-4319-B5F5-A80B91AE1D15}" dt="2021-11-08T17:33:11.108" v="731"/>
          <ac:spMkLst>
            <pc:docMk/>
            <pc:sldMk cId="1145815574" sldId="266"/>
            <ac:spMk id="2" creationId="{92FC3A50-7F3E-467B-94DD-97FBD93D9FD7}"/>
          </ac:spMkLst>
        </pc:spChg>
        <pc:graphicFrameChg chg="mod ord modGraphic">
          <ac:chgData name="Theodore, Joseph A" userId="S::joetheod@iu.edu::77f1f60c-3e24-4f10-8dcc-5542181bc809" providerId="AD" clId="Web-{0AC12341-E93A-4319-B5F5-A80B91AE1D15}" dt="2021-11-08T17:33:11.108" v="731"/>
          <ac:graphicFrameMkLst>
            <pc:docMk/>
            <pc:sldMk cId="1145815574" sldId="266"/>
            <ac:graphicFrameMk id="4" creationId="{8F5EA607-3712-49EC-BD05-B8056EDBB9E2}"/>
          </ac:graphicFrameMkLst>
        </pc:graphicFrameChg>
        <pc:picChg chg="add">
          <ac:chgData name="Theodore, Joseph A" userId="S::joetheod@iu.edu::77f1f60c-3e24-4f10-8dcc-5542181bc809" providerId="AD" clId="Web-{0AC12341-E93A-4319-B5F5-A80B91AE1D15}" dt="2021-11-08T17:22:30.248" v="653"/>
          <ac:picMkLst>
            <pc:docMk/>
            <pc:sldMk cId="1145815574" sldId="266"/>
            <ac:picMk id="3" creationId="{35F34D05-8BF3-44C3-A89E-B43E3F59D812}"/>
          </ac:picMkLst>
        </pc:picChg>
      </pc:sldChg>
      <pc:sldChg chg="addSp modSp mod modClrScheme chgLayout">
        <pc:chgData name="Theodore, Joseph A" userId="S::joetheod@iu.edu::77f1f60c-3e24-4f10-8dcc-5542181bc809" providerId="AD" clId="Web-{0AC12341-E93A-4319-B5F5-A80B91AE1D15}" dt="2021-11-08T17:33:11.108" v="731"/>
        <pc:sldMkLst>
          <pc:docMk/>
          <pc:sldMk cId="1938603227" sldId="267"/>
        </pc:sldMkLst>
        <pc:spChg chg="mod ord">
          <ac:chgData name="Theodore, Joseph A" userId="S::joetheod@iu.edu::77f1f60c-3e24-4f10-8dcc-5542181bc809" providerId="AD" clId="Web-{0AC12341-E93A-4319-B5F5-A80B91AE1D15}" dt="2021-11-08T17:33:11.108" v="731"/>
          <ac:spMkLst>
            <pc:docMk/>
            <pc:sldMk cId="1938603227" sldId="267"/>
            <ac:spMk id="2" creationId="{10704D37-6894-49A7-9FB2-7D469AFBBC66}"/>
          </ac:spMkLst>
        </pc:spChg>
        <pc:spChg chg="mod ord">
          <ac:chgData name="Theodore, Joseph A" userId="S::joetheod@iu.edu::77f1f60c-3e24-4f10-8dcc-5542181bc809" providerId="AD" clId="Web-{0AC12341-E93A-4319-B5F5-A80B91AE1D15}" dt="2021-11-08T17:33:11.108" v="731"/>
          <ac:spMkLst>
            <pc:docMk/>
            <pc:sldMk cId="1938603227" sldId="267"/>
            <ac:spMk id="3" creationId="{145C2B2A-541B-48B1-8872-FF44070D9CD4}"/>
          </ac:spMkLst>
        </pc:spChg>
        <pc:graphicFrameChg chg="mod modGraphic">
          <ac:chgData name="Theodore, Joseph A" userId="S::joetheod@iu.edu::77f1f60c-3e24-4f10-8dcc-5542181bc809" providerId="AD" clId="Web-{0AC12341-E93A-4319-B5F5-A80B91AE1D15}" dt="2021-11-08T17:07:08.281" v="68"/>
          <ac:graphicFrameMkLst>
            <pc:docMk/>
            <pc:sldMk cId="1938603227" sldId="267"/>
            <ac:graphicFrameMk id="4" creationId="{B5F50B48-1FC6-4425-BD57-CA23F54B4AA7}"/>
          </ac:graphicFrameMkLst>
        </pc:graphicFrameChg>
        <pc:picChg chg="add">
          <ac:chgData name="Theodore, Joseph A" userId="S::joetheod@iu.edu::77f1f60c-3e24-4f10-8dcc-5542181bc809" providerId="AD" clId="Web-{0AC12341-E93A-4319-B5F5-A80B91AE1D15}" dt="2021-11-08T17:22:32.170" v="654"/>
          <ac:picMkLst>
            <pc:docMk/>
            <pc:sldMk cId="1938603227" sldId="267"/>
            <ac:picMk id="6" creationId="{C6F4A933-66E1-4693-B5A9-3F95BF52FD45}"/>
          </ac:picMkLst>
        </pc:picChg>
      </pc:sldChg>
      <pc:sldChg chg="addSp delSp modSp del mod modClrScheme delDesignElem chgLayout">
        <pc:chgData name="Theodore, Joseph A" userId="S::joetheod@iu.edu::77f1f60c-3e24-4f10-8dcc-5542181bc809" providerId="AD" clId="Web-{0AC12341-E93A-4319-B5F5-A80B91AE1D15}" dt="2021-11-08T17:33:34.453" v="732"/>
        <pc:sldMkLst>
          <pc:docMk/>
          <pc:sldMk cId="3277984846" sldId="268"/>
        </pc:sldMkLst>
        <pc:spChg chg="mod ord">
          <ac:chgData name="Theodore, Joseph A" userId="S::joetheod@iu.edu::77f1f60c-3e24-4f10-8dcc-5542181bc809" providerId="AD" clId="Web-{0AC12341-E93A-4319-B5F5-A80B91AE1D15}" dt="2021-11-08T17:33:11.108" v="731"/>
          <ac:spMkLst>
            <pc:docMk/>
            <pc:sldMk cId="3277984846" sldId="268"/>
            <ac:spMk id="2" creationId="{21311212-5933-4054-B6F3-C70DE8D1910C}"/>
          </ac:spMkLst>
        </pc:spChg>
        <pc:spChg chg="add del">
          <ac:chgData name="Theodore, Joseph A" userId="S::joetheod@iu.edu::77f1f60c-3e24-4f10-8dcc-5542181bc809" providerId="AD" clId="Web-{0AC12341-E93A-4319-B5F5-A80B91AE1D15}" dt="2021-11-08T17:33:11.108" v="731"/>
          <ac:spMkLst>
            <pc:docMk/>
            <pc:sldMk cId="3277984846" sldId="268"/>
            <ac:spMk id="9" creationId="{3011B0B3-5679-4759-90B8-3B908C4CBD21}"/>
          </ac:spMkLst>
        </pc:spChg>
        <pc:spChg chg="add del">
          <ac:chgData name="Theodore, Joseph A" userId="S::joetheod@iu.edu::77f1f60c-3e24-4f10-8dcc-5542181bc809" providerId="AD" clId="Web-{0AC12341-E93A-4319-B5F5-A80B91AE1D15}" dt="2021-11-08T17:33:11.108" v="731"/>
          <ac:spMkLst>
            <pc:docMk/>
            <pc:sldMk cId="3277984846" sldId="268"/>
            <ac:spMk id="11" creationId="{767E5D14-5396-4D7B-996A-7BFD00576139}"/>
          </ac:spMkLst>
        </pc:spChg>
        <pc:spChg chg="del topLvl">
          <ac:chgData name="Theodore, Joseph A" userId="S::joetheod@iu.edu::77f1f60c-3e24-4f10-8dcc-5542181bc809" providerId="AD" clId="Web-{0AC12341-E93A-4319-B5F5-A80B91AE1D15}" dt="2021-11-08T17:32:51.279" v="729"/>
          <ac:spMkLst>
            <pc:docMk/>
            <pc:sldMk cId="3277984846" sldId="268"/>
            <ac:spMk id="14" creationId="{AE4B8450-1C95-4531-850D-7F686ACF70DC}"/>
          </ac:spMkLst>
        </pc:spChg>
        <pc:spChg chg="add del">
          <ac:chgData name="Theodore, Joseph A" userId="S::joetheod@iu.edu::77f1f60c-3e24-4f10-8dcc-5542181bc809" providerId="AD" clId="Web-{0AC12341-E93A-4319-B5F5-A80B91AE1D15}" dt="2021-11-08T17:33:11.108" v="731"/>
          <ac:spMkLst>
            <pc:docMk/>
            <pc:sldMk cId="3277984846" sldId="268"/>
            <ac:spMk id="25" creationId="{7D545465-6708-4A06-B237-742C91A8A668}"/>
          </ac:spMkLst>
        </pc:spChg>
        <pc:grpChg chg="del">
          <ac:chgData name="Theodore, Joseph A" userId="S::joetheod@iu.edu::77f1f60c-3e24-4f10-8dcc-5542181bc809" providerId="AD" clId="Web-{0AC12341-E93A-4319-B5F5-A80B91AE1D15}" dt="2021-11-08T17:32:51.279" v="729"/>
          <ac:grpSpMkLst>
            <pc:docMk/>
            <pc:sldMk cId="3277984846" sldId="268"/>
            <ac:grpSpMk id="13" creationId="{E14350AE-EC1C-4F25-89C0-954A46AD8132}"/>
          </ac:grpSpMkLst>
        </pc:grpChg>
        <pc:grpChg chg="add del topLvl">
          <ac:chgData name="Theodore, Joseph A" userId="S::joetheod@iu.edu::77f1f60c-3e24-4f10-8dcc-5542181bc809" providerId="AD" clId="Web-{0AC12341-E93A-4319-B5F5-A80B91AE1D15}" dt="2021-11-08T17:33:11.108" v="731"/>
          <ac:grpSpMkLst>
            <pc:docMk/>
            <pc:sldMk cId="3277984846" sldId="268"/>
            <ac:grpSpMk id="15" creationId="{769F795D-66E2-4432-87F1-7E13EA568E86}"/>
          </ac:grpSpMkLst>
        </pc:grpChg>
        <pc:picChg chg="del">
          <ac:chgData name="Theodore, Joseph A" userId="S::joetheod@iu.edu::77f1f60c-3e24-4f10-8dcc-5542181bc809" providerId="AD" clId="Web-{0AC12341-E93A-4319-B5F5-A80B91AE1D15}" dt="2021-11-08T17:32:43.794" v="728"/>
          <ac:picMkLst>
            <pc:docMk/>
            <pc:sldMk cId="3277984846" sldId="268"/>
            <ac:picMk id="5" creationId="{E87A0727-F635-436C-A216-6C4ED9F62A64}"/>
          </ac:picMkLst>
        </pc:picChg>
      </pc:sldChg>
      <pc:sldChg chg="addSp modSp mod modClrScheme chgLayout">
        <pc:chgData name="Theodore, Joseph A" userId="S::joetheod@iu.edu::77f1f60c-3e24-4f10-8dcc-5542181bc809" providerId="AD" clId="Web-{0AC12341-E93A-4319-B5F5-A80B91AE1D15}" dt="2021-11-08T17:33:11.108" v="731"/>
        <pc:sldMkLst>
          <pc:docMk/>
          <pc:sldMk cId="4108084816" sldId="269"/>
        </pc:sldMkLst>
        <pc:spChg chg="mod ord">
          <ac:chgData name="Theodore, Joseph A" userId="S::joetheod@iu.edu::77f1f60c-3e24-4f10-8dcc-5542181bc809" providerId="AD" clId="Web-{0AC12341-E93A-4319-B5F5-A80B91AE1D15}" dt="2021-11-08T17:33:11.108" v="731"/>
          <ac:spMkLst>
            <pc:docMk/>
            <pc:sldMk cId="4108084816" sldId="269"/>
            <ac:spMk id="2" creationId="{F22ECE5F-BD4D-47C2-BCFA-B305AB5BB31B}"/>
          </ac:spMkLst>
        </pc:spChg>
        <pc:spChg chg="mod ord">
          <ac:chgData name="Theodore, Joseph A" userId="S::joetheod@iu.edu::77f1f60c-3e24-4f10-8dcc-5542181bc809" providerId="AD" clId="Web-{0AC12341-E93A-4319-B5F5-A80B91AE1D15}" dt="2021-11-08T17:33:11.108" v="731"/>
          <ac:spMkLst>
            <pc:docMk/>
            <pc:sldMk cId="4108084816" sldId="269"/>
            <ac:spMk id="3" creationId="{1BA58A1A-0AAA-4E75-A59B-62FFA2BFB18C}"/>
          </ac:spMkLst>
        </pc:spChg>
        <pc:picChg chg="add">
          <ac:chgData name="Theodore, Joseph A" userId="S::joetheod@iu.edu::77f1f60c-3e24-4f10-8dcc-5542181bc809" providerId="AD" clId="Web-{0AC12341-E93A-4319-B5F5-A80B91AE1D15}" dt="2021-11-08T17:22:48.812" v="660"/>
          <ac:picMkLst>
            <pc:docMk/>
            <pc:sldMk cId="4108084816" sldId="269"/>
            <ac:picMk id="5" creationId="{6F74C611-43A2-42B7-B24E-CB8FCA58FF84}"/>
          </ac:picMkLst>
        </pc:picChg>
      </pc:sldChg>
      <pc:sldChg chg="addSp modSp mod modClrScheme chgLayout">
        <pc:chgData name="Theodore, Joseph A" userId="S::joetheod@iu.edu::77f1f60c-3e24-4f10-8dcc-5542181bc809" providerId="AD" clId="Web-{0AC12341-E93A-4319-B5F5-A80B91AE1D15}" dt="2021-11-08T17:33:11.108" v="731"/>
        <pc:sldMkLst>
          <pc:docMk/>
          <pc:sldMk cId="1190607837" sldId="270"/>
        </pc:sldMkLst>
        <pc:spChg chg="mod ord">
          <ac:chgData name="Theodore, Joseph A" userId="S::joetheod@iu.edu::77f1f60c-3e24-4f10-8dcc-5542181bc809" providerId="AD" clId="Web-{0AC12341-E93A-4319-B5F5-A80B91AE1D15}" dt="2021-11-08T17:33:11.108" v="731"/>
          <ac:spMkLst>
            <pc:docMk/>
            <pc:sldMk cId="1190607837" sldId="270"/>
            <ac:spMk id="2" creationId="{741EC7C4-7435-4066-9A20-7F9043A8E8CB}"/>
          </ac:spMkLst>
        </pc:spChg>
        <pc:picChg chg="add">
          <ac:chgData name="Theodore, Joseph A" userId="S::joetheod@iu.edu::77f1f60c-3e24-4f10-8dcc-5542181bc809" providerId="AD" clId="Web-{0AC12341-E93A-4319-B5F5-A80B91AE1D15}" dt="2021-11-08T17:22:50.249" v="661"/>
          <ac:picMkLst>
            <pc:docMk/>
            <pc:sldMk cId="1190607837" sldId="270"/>
            <ac:picMk id="59" creationId="{9AF5EA5D-CD58-4E55-93EE-125BC5A51658}"/>
          </ac:picMkLst>
        </pc:picChg>
      </pc:sldChg>
      <pc:sldChg chg="addSp modSp mod modClrScheme chgLayout">
        <pc:chgData name="Theodore, Joseph A" userId="S::joetheod@iu.edu::77f1f60c-3e24-4f10-8dcc-5542181bc809" providerId="AD" clId="Web-{0AC12341-E93A-4319-B5F5-A80B91AE1D15}" dt="2021-11-08T17:52:55.386" v="957" actId="20577"/>
        <pc:sldMkLst>
          <pc:docMk/>
          <pc:sldMk cId="3800790532" sldId="271"/>
        </pc:sldMkLst>
        <pc:spChg chg="mod ord">
          <ac:chgData name="Theodore, Joseph A" userId="S::joetheod@iu.edu::77f1f60c-3e24-4f10-8dcc-5542181bc809" providerId="AD" clId="Web-{0AC12341-E93A-4319-B5F5-A80B91AE1D15}" dt="2021-11-08T17:33:11.108" v="731"/>
          <ac:spMkLst>
            <pc:docMk/>
            <pc:sldMk cId="3800790532" sldId="271"/>
            <ac:spMk id="2" creationId="{7A2B7DB5-648E-4575-BD9D-631FF373929E}"/>
          </ac:spMkLst>
        </pc:spChg>
        <pc:spChg chg="mod ord">
          <ac:chgData name="Theodore, Joseph A" userId="S::joetheod@iu.edu::77f1f60c-3e24-4f10-8dcc-5542181bc809" providerId="AD" clId="Web-{0AC12341-E93A-4319-B5F5-A80B91AE1D15}" dt="2021-11-08T17:52:55.386" v="957" actId="20577"/>
          <ac:spMkLst>
            <pc:docMk/>
            <pc:sldMk cId="3800790532" sldId="271"/>
            <ac:spMk id="3" creationId="{2C60B84F-50BF-4219-A9B9-5661D7040AF2}"/>
          </ac:spMkLst>
        </pc:spChg>
        <pc:picChg chg="add">
          <ac:chgData name="Theodore, Joseph A" userId="S::joetheod@iu.edu::77f1f60c-3e24-4f10-8dcc-5542181bc809" providerId="AD" clId="Web-{0AC12341-E93A-4319-B5F5-A80B91AE1D15}" dt="2021-11-08T17:22:53.015" v="662"/>
          <ac:picMkLst>
            <pc:docMk/>
            <pc:sldMk cId="3800790532" sldId="271"/>
            <ac:picMk id="5" creationId="{4C8FC454-6FDA-4628-8CE1-0CE792D64C18}"/>
          </ac:picMkLst>
        </pc:picChg>
      </pc:sldChg>
      <pc:sldChg chg="addSp delSp modSp mod setBg modClrScheme delDesignElem chgLayout">
        <pc:chgData name="Theodore, Joseph A" userId="S::joetheod@iu.edu::77f1f60c-3e24-4f10-8dcc-5542181bc809" providerId="AD" clId="Web-{0AC12341-E93A-4319-B5F5-A80B91AE1D15}" dt="2021-11-08T17:33:11.108" v="731"/>
        <pc:sldMkLst>
          <pc:docMk/>
          <pc:sldMk cId="3415217265" sldId="272"/>
        </pc:sldMkLst>
        <pc:spChg chg="mod ord">
          <ac:chgData name="Theodore, Joseph A" userId="S::joetheod@iu.edu::77f1f60c-3e24-4f10-8dcc-5542181bc809" providerId="AD" clId="Web-{0AC12341-E93A-4319-B5F5-A80B91AE1D15}" dt="2021-11-08T17:33:11.108" v="731"/>
          <ac:spMkLst>
            <pc:docMk/>
            <pc:sldMk cId="3415217265" sldId="272"/>
            <ac:spMk id="2" creationId="{9BE1D1E3-9ADC-4139-AB97-9067D8FB40BA}"/>
          </ac:spMkLst>
        </pc:spChg>
        <pc:spChg chg="mod ord">
          <ac:chgData name="Theodore, Joseph A" userId="S::joetheod@iu.edu::77f1f60c-3e24-4f10-8dcc-5542181bc809" providerId="AD" clId="Web-{0AC12341-E93A-4319-B5F5-A80B91AE1D15}" dt="2021-11-08T17:33:11.108" v="731"/>
          <ac:spMkLst>
            <pc:docMk/>
            <pc:sldMk cId="3415217265" sldId="272"/>
            <ac:spMk id="3" creationId="{09FC3E7D-D11B-4C37-8F34-A51B1F9791C0}"/>
          </ac:spMkLst>
        </pc:spChg>
        <pc:spChg chg="add del">
          <ac:chgData name="Theodore, Joseph A" userId="S::joetheod@iu.edu::77f1f60c-3e24-4f10-8dcc-5542181bc809" providerId="AD" clId="Web-{0AC12341-E93A-4319-B5F5-A80B91AE1D15}" dt="2021-11-08T17:33:11.108" v="731"/>
          <ac:spMkLst>
            <pc:docMk/>
            <pc:sldMk cId="3415217265" sldId="272"/>
            <ac:spMk id="6" creationId="{42EC32AE-E4F8-4BC6-BEF2-B48BDD157D3F}"/>
          </ac:spMkLst>
        </pc:spChg>
        <pc:spChg chg="add del">
          <ac:chgData name="Theodore, Joseph A" userId="S::joetheod@iu.edu::77f1f60c-3e24-4f10-8dcc-5542181bc809" providerId="AD" clId="Web-{0AC12341-E93A-4319-B5F5-A80B91AE1D15}" dt="2021-11-08T17:24:48.115" v="695"/>
          <ac:spMkLst>
            <pc:docMk/>
            <pc:sldMk cId="3415217265" sldId="272"/>
            <ac:spMk id="9" creationId="{1F4CD6D0-88B6-45F4-AC60-54587D3C92A0}"/>
          </ac:spMkLst>
        </pc:spChg>
        <pc:spChg chg="add del">
          <ac:chgData name="Theodore, Joseph A" userId="S::joetheod@iu.edu::77f1f60c-3e24-4f10-8dcc-5542181bc809" providerId="AD" clId="Web-{0AC12341-E93A-4319-B5F5-A80B91AE1D15}" dt="2021-11-08T17:24:48.115" v="695"/>
          <ac:spMkLst>
            <pc:docMk/>
            <pc:sldMk cId="3415217265" sldId="272"/>
            <ac:spMk id="11" creationId="{2A079D24-860A-4799-B3AE-658D4F1365FA}"/>
          </ac:spMkLst>
        </pc:spChg>
        <pc:picChg chg="add mod ord">
          <ac:chgData name="Theodore, Joseph A" userId="S::joetheod@iu.edu::77f1f60c-3e24-4f10-8dcc-5542181bc809" providerId="AD" clId="Web-{0AC12341-E93A-4319-B5F5-A80B91AE1D15}" dt="2021-11-08T17:24:48.115" v="696"/>
          <ac:picMkLst>
            <pc:docMk/>
            <pc:sldMk cId="3415217265" sldId="272"/>
            <ac:picMk id="4" creationId="{B635280F-BCD7-45B2-8D64-0F26ADCBD612}"/>
          </ac:picMkLst>
        </pc:picChg>
        <pc:cxnChg chg="add del">
          <ac:chgData name="Theodore, Joseph A" userId="S::joetheod@iu.edu::77f1f60c-3e24-4f10-8dcc-5542181bc809" providerId="AD" clId="Web-{0AC12341-E93A-4319-B5F5-A80B91AE1D15}" dt="2021-11-08T17:33:11.108" v="731"/>
          <ac:cxnSpMkLst>
            <pc:docMk/>
            <pc:sldMk cId="3415217265" sldId="272"/>
            <ac:cxnSpMk id="7" creationId="{5211C822-2379-4749-95C7-3CDA93294E14}"/>
          </ac:cxnSpMkLst>
        </pc:cxnChg>
        <pc:cxnChg chg="add del">
          <ac:chgData name="Theodore, Joseph A" userId="S::joetheod@iu.edu::77f1f60c-3e24-4f10-8dcc-5542181bc809" providerId="AD" clId="Web-{0AC12341-E93A-4319-B5F5-A80B91AE1D15}" dt="2021-11-08T17:24:48.115" v="695"/>
          <ac:cxnSpMkLst>
            <pc:docMk/>
            <pc:sldMk cId="3415217265" sldId="272"/>
            <ac:cxnSpMk id="13" creationId="{6C14D892-36B8-4065-9158-50C22E1E6986}"/>
          </ac:cxnSpMkLst>
        </pc:cxnChg>
      </pc:sldChg>
      <pc:sldChg chg="addSp modSp mod modClrScheme chgLayout">
        <pc:chgData name="Theodore, Joseph A" userId="S::joetheod@iu.edu::77f1f60c-3e24-4f10-8dcc-5542181bc809" providerId="AD" clId="Web-{0AC12341-E93A-4319-B5F5-A80B91AE1D15}" dt="2021-11-08T17:33:11.108" v="731"/>
        <pc:sldMkLst>
          <pc:docMk/>
          <pc:sldMk cId="3182113666" sldId="273"/>
        </pc:sldMkLst>
        <pc:spChg chg="mod ord">
          <ac:chgData name="Theodore, Joseph A" userId="S::joetheod@iu.edu::77f1f60c-3e24-4f10-8dcc-5542181bc809" providerId="AD" clId="Web-{0AC12341-E93A-4319-B5F5-A80B91AE1D15}" dt="2021-11-08T17:33:11.108" v="731"/>
          <ac:spMkLst>
            <pc:docMk/>
            <pc:sldMk cId="3182113666" sldId="273"/>
            <ac:spMk id="2" creationId="{7F0CBE45-D138-4639-ACFC-D499F2905549}"/>
          </ac:spMkLst>
        </pc:spChg>
        <pc:spChg chg="mod ord">
          <ac:chgData name="Theodore, Joseph A" userId="S::joetheod@iu.edu::77f1f60c-3e24-4f10-8dcc-5542181bc809" providerId="AD" clId="Web-{0AC12341-E93A-4319-B5F5-A80B91AE1D15}" dt="2021-11-08T17:33:11.108" v="731"/>
          <ac:spMkLst>
            <pc:docMk/>
            <pc:sldMk cId="3182113666" sldId="273"/>
            <ac:spMk id="3" creationId="{0F79A1D7-0975-4458-A9F6-94CDA84320F1}"/>
          </ac:spMkLst>
        </pc:spChg>
        <pc:picChg chg="add">
          <ac:chgData name="Theodore, Joseph A" userId="S::joetheod@iu.edu::77f1f60c-3e24-4f10-8dcc-5542181bc809" providerId="AD" clId="Web-{0AC12341-E93A-4319-B5F5-A80B91AE1D15}" dt="2021-11-08T17:22:56.922" v="664"/>
          <ac:picMkLst>
            <pc:docMk/>
            <pc:sldMk cId="3182113666" sldId="273"/>
            <ac:picMk id="4" creationId="{488A1D65-D023-4E6E-8CA1-B97F3C6124E9}"/>
          </ac:picMkLst>
        </pc:picChg>
      </pc:sldChg>
      <pc:sldChg chg="addSp modSp mod modClrScheme chgLayout">
        <pc:chgData name="Theodore, Joseph A" userId="S::joetheod@iu.edu::77f1f60c-3e24-4f10-8dcc-5542181bc809" providerId="AD" clId="Web-{0AC12341-E93A-4319-B5F5-A80B91AE1D15}" dt="2021-11-08T17:33:11.108" v="731"/>
        <pc:sldMkLst>
          <pc:docMk/>
          <pc:sldMk cId="2902028771" sldId="274"/>
        </pc:sldMkLst>
        <pc:spChg chg="mod ord">
          <ac:chgData name="Theodore, Joseph A" userId="S::joetheod@iu.edu::77f1f60c-3e24-4f10-8dcc-5542181bc809" providerId="AD" clId="Web-{0AC12341-E93A-4319-B5F5-A80B91AE1D15}" dt="2021-11-08T17:33:11.108" v="731"/>
          <ac:spMkLst>
            <pc:docMk/>
            <pc:sldMk cId="2902028771" sldId="274"/>
            <ac:spMk id="2" creationId="{22780F84-455D-4C95-A6EB-EC8F6C4381E7}"/>
          </ac:spMkLst>
        </pc:spChg>
        <pc:spChg chg="mod ord">
          <ac:chgData name="Theodore, Joseph A" userId="S::joetheod@iu.edu::77f1f60c-3e24-4f10-8dcc-5542181bc809" providerId="AD" clId="Web-{0AC12341-E93A-4319-B5F5-A80B91AE1D15}" dt="2021-11-08T17:33:11.108" v="731"/>
          <ac:spMkLst>
            <pc:docMk/>
            <pc:sldMk cId="2902028771" sldId="274"/>
            <ac:spMk id="3" creationId="{FC6B8B3B-E0BC-4790-8794-BC5AB7AEC5F6}"/>
          </ac:spMkLst>
        </pc:spChg>
        <pc:picChg chg="add">
          <ac:chgData name="Theodore, Joseph A" userId="S::joetheod@iu.edu::77f1f60c-3e24-4f10-8dcc-5542181bc809" providerId="AD" clId="Web-{0AC12341-E93A-4319-B5F5-A80B91AE1D15}" dt="2021-11-08T17:22:57.922" v="665"/>
          <ac:picMkLst>
            <pc:docMk/>
            <pc:sldMk cId="2902028771" sldId="274"/>
            <ac:picMk id="5" creationId="{6FCAA7C7-9708-4F55-A7B0-01AD3D4C5C94}"/>
          </ac:picMkLst>
        </pc:picChg>
      </pc:sldChg>
      <pc:sldChg chg="addSp modSp mod modClrScheme chgLayout">
        <pc:chgData name="Theodore, Joseph A" userId="S::joetheod@iu.edu::77f1f60c-3e24-4f10-8dcc-5542181bc809" providerId="AD" clId="Web-{0AC12341-E93A-4319-B5F5-A80B91AE1D15}" dt="2021-11-08T17:33:11.108" v="731"/>
        <pc:sldMkLst>
          <pc:docMk/>
          <pc:sldMk cId="2136408014" sldId="275"/>
        </pc:sldMkLst>
        <pc:spChg chg="mod ord">
          <ac:chgData name="Theodore, Joseph A" userId="S::joetheod@iu.edu::77f1f60c-3e24-4f10-8dcc-5542181bc809" providerId="AD" clId="Web-{0AC12341-E93A-4319-B5F5-A80B91AE1D15}" dt="2021-11-08T17:33:11.108" v="731"/>
          <ac:spMkLst>
            <pc:docMk/>
            <pc:sldMk cId="2136408014" sldId="275"/>
            <ac:spMk id="2" creationId="{2FB8B7A6-F17E-455C-8486-8D16F1BD5F88}"/>
          </ac:spMkLst>
        </pc:spChg>
        <pc:picChg chg="add">
          <ac:chgData name="Theodore, Joseph A" userId="S::joetheod@iu.edu::77f1f60c-3e24-4f10-8dcc-5542181bc809" providerId="AD" clId="Web-{0AC12341-E93A-4319-B5F5-A80B91AE1D15}" dt="2021-11-08T17:22:58.781" v="666"/>
          <ac:picMkLst>
            <pc:docMk/>
            <pc:sldMk cId="2136408014" sldId="275"/>
            <ac:picMk id="7" creationId="{584D4EAE-D212-40FF-B8B5-A541B6FD39C7}"/>
          </ac:picMkLst>
        </pc:picChg>
      </pc:sldChg>
      <pc:sldChg chg="addSp modSp mod modClrScheme chgLayout">
        <pc:chgData name="Theodore, Joseph A" userId="S::joetheod@iu.edu::77f1f60c-3e24-4f10-8dcc-5542181bc809" providerId="AD" clId="Web-{0AC12341-E93A-4319-B5F5-A80B91AE1D15}" dt="2021-11-08T17:33:11.108" v="731"/>
        <pc:sldMkLst>
          <pc:docMk/>
          <pc:sldMk cId="2285404789" sldId="276"/>
        </pc:sldMkLst>
        <pc:spChg chg="mod ord">
          <ac:chgData name="Theodore, Joseph A" userId="S::joetheod@iu.edu::77f1f60c-3e24-4f10-8dcc-5542181bc809" providerId="AD" clId="Web-{0AC12341-E93A-4319-B5F5-A80B91AE1D15}" dt="2021-11-08T17:33:11.108" v="731"/>
          <ac:spMkLst>
            <pc:docMk/>
            <pc:sldMk cId="2285404789" sldId="276"/>
            <ac:spMk id="2" creationId="{F5540A1B-B1D8-49AC-9740-5DD6C4D9FABA}"/>
          </ac:spMkLst>
        </pc:spChg>
        <pc:spChg chg="mod ord">
          <ac:chgData name="Theodore, Joseph A" userId="S::joetheod@iu.edu::77f1f60c-3e24-4f10-8dcc-5542181bc809" providerId="AD" clId="Web-{0AC12341-E93A-4319-B5F5-A80B91AE1D15}" dt="2021-11-08T17:33:11.108" v="731"/>
          <ac:spMkLst>
            <pc:docMk/>
            <pc:sldMk cId="2285404789" sldId="276"/>
            <ac:spMk id="3" creationId="{26DD745A-B87A-472F-9986-CD2EBF81491B}"/>
          </ac:spMkLst>
        </pc:spChg>
        <pc:picChg chg="add">
          <ac:chgData name="Theodore, Joseph A" userId="S::joetheod@iu.edu::77f1f60c-3e24-4f10-8dcc-5542181bc809" providerId="AD" clId="Web-{0AC12341-E93A-4319-B5F5-A80B91AE1D15}" dt="2021-11-08T17:23:01.125" v="667"/>
          <ac:picMkLst>
            <pc:docMk/>
            <pc:sldMk cId="2285404789" sldId="276"/>
            <ac:picMk id="5" creationId="{B8697583-DECB-4081-9A42-324230639274}"/>
          </ac:picMkLst>
        </pc:picChg>
      </pc:sldChg>
      <pc:sldChg chg="addSp modSp mod modClrScheme chgLayout">
        <pc:chgData name="Theodore, Joseph A" userId="S::joetheod@iu.edu::77f1f60c-3e24-4f10-8dcc-5542181bc809" providerId="AD" clId="Web-{0AC12341-E93A-4319-B5F5-A80B91AE1D15}" dt="2021-11-08T17:33:11.108" v="731"/>
        <pc:sldMkLst>
          <pc:docMk/>
          <pc:sldMk cId="2295815837" sldId="277"/>
        </pc:sldMkLst>
        <pc:spChg chg="mod ord">
          <ac:chgData name="Theodore, Joseph A" userId="S::joetheod@iu.edu::77f1f60c-3e24-4f10-8dcc-5542181bc809" providerId="AD" clId="Web-{0AC12341-E93A-4319-B5F5-A80B91AE1D15}" dt="2021-11-08T17:33:11.108" v="731"/>
          <ac:spMkLst>
            <pc:docMk/>
            <pc:sldMk cId="2295815837" sldId="277"/>
            <ac:spMk id="2" creationId="{F4645CE8-AC73-4CE1-BCE8-C809A8DB6FC6}"/>
          </ac:spMkLst>
        </pc:spChg>
        <pc:spChg chg="mod ord">
          <ac:chgData name="Theodore, Joseph A" userId="S::joetheod@iu.edu::77f1f60c-3e24-4f10-8dcc-5542181bc809" providerId="AD" clId="Web-{0AC12341-E93A-4319-B5F5-A80B91AE1D15}" dt="2021-11-08T17:33:11.108" v="731"/>
          <ac:spMkLst>
            <pc:docMk/>
            <pc:sldMk cId="2295815837" sldId="277"/>
            <ac:spMk id="3" creationId="{7439CB79-02AB-40F8-8E9F-AE965EB96C63}"/>
          </ac:spMkLst>
        </pc:spChg>
        <pc:picChg chg="add">
          <ac:chgData name="Theodore, Joseph A" userId="S::joetheod@iu.edu::77f1f60c-3e24-4f10-8dcc-5542181bc809" providerId="AD" clId="Web-{0AC12341-E93A-4319-B5F5-A80B91AE1D15}" dt="2021-11-08T17:22:54.421" v="663"/>
          <ac:picMkLst>
            <pc:docMk/>
            <pc:sldMk cId="2295815837" sldId="277"/>
            <ac:picMk id="5" creationId="{063B72DA-0A4E-4F66-805B-2CE953E2CCFE}"/>
          </ac:picMkLst>
        </pc:picChg>
      </pc:sldChg>
      <pc:sldChg chg="addSp delSp modSp new mod setBg modClrScheme chgLayout">
        <pc:chgData name="Theodore, Joseph A" userId="S::joetheod@iu.edu::77f1f60c-3e24-4f10-8dcc-5542181bc809" providerId="AD" clId="Web-{0AC12341-E93A-4319-B5F5-A80B91AE1D15}" dt="2021-11-08T17:34:53.613" v="749"/>
        <pc:sldMkLst>
          <pc:docMk/>
          <pc:sldMk cId="3373987798" sldId="278"/>
        </pc:sldMkLst>
        <pc:spChg chg="mod ord">
          <ac:chgData name="Theodore, Joseph A" userId="S::joetheod@iu.edu::77f1f60c-3e24-4f10-8dcc-5542181bc809" providerId="AD" clId="Web-{0AC12341-E93A-4319-B5F5-A80B91AE1D15}" dt="2021-11-08T17:34:44.472" v="748"/>
          <ac:spMkLst>
            <pc:docMk/>
            <pc:sldMk cId="3373987798" sldId="278"/>
            <ac:spMk id="2" creationId="{FD3F508B-4F30-43AC-9539-DF21619B41B0}"/>
          </ac:spMkLst>
        </pc:spChg>
        <pc:spChg chg="mod ord">
          <ac:chgData name="Theodore, Joseph A" userId="S::joetheod@iu.edu::77f1f60c-3e24-4f10-8dcc-5542181bc809" providerId="AD" clId="Web-{0AC12341-E93A-4319-B5F5-A80B91AE1D15}" dt="2021-11-08T17:34:44.472" v="748"/>
          <ac:spMkLst>
            <pc:docMk/>
            <pc:sldMk cId="3373987798" sldId="278"/>
            <ac:spMk id="3" creationId="{6416F498-626B-45DC-AEFB-96C13AC30039}"/>
          </ac:spMkLst>
        </pc:spChg>
        <pc:spChg chg="add del">
          <ac:chgData name="Theodore, Joseph A" userId="S::joetheod@iu.edu::77f1f60c-3e24-4f10-8dcc-5542181bc809" providerId="AD" clId="Web-{0AC12341-E93A-4319-B5F5-A80B91AE1D15}" dt="2021-11-08T17:34:44.472" v="748"/>
          <ac:spMkLst>
            <pc:docMk/>
            <pc:sldMk cId="3373987798" sldId="278"/>
            <ac:spMk id="9" creationId="{1F4CD6D0-88B6-45F4-AC60-54587D3C92A0}"/>
          </ac:spMkLst>
        </pc:spChg>
        <pc:spChg chg="add del">
          <ac:chgData name="Theodore, Joseph A" userId="S::joetheod@iu.edu::77f1f60c-3e24-4f10-8dcc-5542181bc809" providerId="AD" clId="Web-{0AC12341-E93A-4319-B5F5-A80B91AE1D15}" dt="2021-11-08T17:34:44.472" v="748"/>
          <ac:spMkLst>
            <pc:docMk/>
            <pc:sldMk cId="3373987798" sldId="278"/>
            <ac:spMk id="11" creationId="{DCFCE6BC-4706-49A2-816A-A44669F98A30}"/>
          </ac:spMkLst>
        </pc:spChg>
        <pc:spChg chg="add">
          <ac:chgData name="Theodore, Joseph A" userId="S::joetheod@iu.edu::77f1f60c-3e24-4f10-8dcc-5542181bc809" providerId="AD" clId="Web-{0AC12341-E93A-4319-B5F5-A80B91AE1D15}" dt="2021-11-08T17:34:44.472" v="748"/>
          <ac:spMkLst>
            <pc:docMk/>
            <pc:sldMk cId="3373987798" sldId="278"/>
            <ac:spMk id="18" creationId="{1F4CD6D0-88B6-45F4-AC60-54587D3C92A0}"/>
          </ac:spMkLst>
        </pc:spChg>
        <pc:spChg chg="add">
          <ac:chgData name="Theodore, Joseph A" userId="S::joetheod@iu.edu::77f1f60c-3e24-4f10-8dcc-5542181bc809" providerId="AD" clId="Web-{0AC12341-E93A-4319-B5F5-A80B91AE1D15}" dt="2021-11-08T17:34:44.472" v="748"/>
          <ac:spMkLst>
            <pc:docMk/>
            <pc:sldMk cId="3373987798" sldId="278"/>
            <ac:spMk id="20" creationId="{C2E86F6D-198D-45C3-AC93-8D31B8A4DDDD}"/>
          </ac:spMkLst>
        </pc:spChg>
        <pc:picChg chg="add mod ord">
          <ac:chgData name="Theodore, Joseph A" userId="S::joetheod@iu.edu::77f1f60c-3e24-4f10-8dcc-5542181bc809" providerId="AD" clId="Web-{0AC12341-E93A-4319-B5F5-A80B91AE1D15}" dt="2021-11-08T17:34:44.472" v="748"/>
          <ac:picMkLst>
            <pc:docMk/>
            <pc:sldMk cId="3373987798" sldId="278"/>
            <ac:picMk id="4" creationId="{155C656B-F0EC-48C4-9739-3DDB21C8AC12}"/>
          </ac:picMkLst>
        </pc:picChg>
        <pc:picChg chg="add del">
          <ac:chgData name="Theodore, Joseph A" userId="S::joetheod@iu.edu::77f1f60c-3e24-4f10-8dcc-5542181bc809" providerId="AD" clId="Web-{0AC12341-E93A-4319-B5F5-A80B91AE1D15}" dt="2021-11-08T17:34:23.549" v="746"/>
          <ac:picMkLst>
            <pc:docMk/>
            <pc:sldMk cId="3373987798" sldId="278"/>
            <ac:picMk id="5" creationId="{25B00A98-8372-425F-B241-E1D8166DF43F}"/>
          </ac:picMkLst>
        </pc:picChg>
        <pc:picChg chg="add">
          <ac:chgData name="Theodore, Joseph A" userId="S::joetheod@iu.edu::77f1f60c-3e24-4f10-8dcc-5542181bc809" providerId="AD" clId="Web-{0AC12341-E93A-4319-B5F5-A80B91AE1D15}" dt="2021-11-08T17:34:53.613" v="749"/>
          <ac:picMkLst>
            <pc:docMk/>
            <pc:sldMk cId="3373987798" sldId="278"/>
            <ac:picMk id="6" creationId="{14D3D269-77BF-4249-A67D-385E87A17EB0}"/>
          </ac:picMkLst>
        </pc:picChg>
        <pc:cxnChg chg="add del">
          <ac:chgData name="Theodore, Joseph A" userId="S::joetheod@iu.edu::77f1f60c-3e24-4f10-8dcc-5542181bc809" providerId="AD" clId="Web-{0AC12341-E93A-4319-B5F5-A80B91AE1D15}" dt="2021-11-08T17:34:44.472" v="748"/>
          <ac:cxnSpMkLst>
            <pc:docMk/>
            <pc:sldMk cId="3373987798" sldId="278"/>
            <ac:cxnSpMk id="13" creationId="{9E7C23BC-DAA6-40E1-8166-B8C4439D1430}"/>
          </ac:cxnSpMkLst>
        </pc:cxnChg>
        <pc:cxnChg chg="add">
          <ac:chgData name="Theodore, Joseph A" userId="S::joetheod@iu.edu::77f1f60c-3e24-4f10-8dcc-5542181bc809" providerId="AD" clId="Web-{0AC12341-E93A-4319-B5F5-A80B91AE1D15}" dt="2021-11-08T17:34:44.472" v="748"/>
          <ac:cxnSpMkLst>
            <pc:docMk/>
            <pc:sldMk cId="3373987798" sldId="278"/>
            <ac:cxnSpMk id="22" creationId="{6C14D892-36B8-4065-9158-50C22E1E6986}"/>
          </ac:cxnSpMkLst>
        </pc:cxnChg>
      </pc:sldChg>
      <pc:sldChg chg="add del replId">
        <pc:chgData name="Theodore, Joseph A" userId="S::joetheod@iu.edu::77f1f60c-3e24-4f10-8dcc-5542181bc809" providerId="AD" clId="Web-{0AC12341-E93A-4319-B5F5-A80B91AE1D15}" dt="2021-11-08T17:04:00.396" v="11"/>
        <pc:sldMkLst>
          <pc:docMk/>
          <pc:sldMk cId="3519629032" sldId="278"/>
        </pc:sldMkLst>
      </pc:sldChg>
      <pc:sldMasterChg chg="add del addSldLayout delSldLayout">
        <pc:chgData name="Theodore, Joseph A" userId="S::joetheod@iu.edu::77f1f60c-3e24-4f10-8dcc-5542181bc809" providerId="AD" clId="Web-{0AC12341-E93A-4319-B5F5-A80B91AE1D15}" dt="2021-11-08T17:33:11.108" v="731"/>
        <pc:sldMasterMkLst>
          <pc:docMk/>
          <pc:sldMasterMk cId="3895153551" sldId="2147483685"/>
        </pc:sldMasterMkLst>
        <pc:sldLayoutChg chg="add del">
          <pc:chgData name="Theodore, Joseph A" userId="S::joetheod@iu.edu::77f1f60c-3e24-4f10-8dcc-5542181bc809" providerId="AD" clId="Web-{0AC12341-E93A-4319-B5F5-A80B91AE1D15}" dt="2021-11-08T17:33:11.108" v="731"/>
          <pc:sldLayoutMkLst>
            <pc:docMk/>
            <pc:sldMasterMk cId="3895153551" sldId="2147483685"/>
            <pc:sldLayoutMk cId="2295183193" sldId="2147483674"/>
          </pc:sldLayoutMkLst>
        </pc:sldLayoutChg>
        <pc:sldLayoutChg chg="add del">
          <pc:chgData name="Theodore, Joseph A" userId="S::joetheod@iu.edu::77f1f60c-3e24-4f10-8dcc-5542181bc809" providerId="AD" clId="Web-{0AC12341-E93A-4319-B5F5-A80B91AE1D15}" dt="2021-11-08T17:33:11.108" v="731"/>
          <pc:sldLayoutMkLst>
            <pc:docMk/>
            <pc:sldMasterMk cId="3895153551" sldId="2147483685"/>
            <pc:sldLayoutMk cId="3586807434" sldId="2147483675"/>
          </pc:sldLayoutMkLst>
        </pc:sldLayoutChg>
        <pc:sldLayoutChg chg="add del">
          <pc:chgData name="Theodore, Joseph A" userId="S::joetheod@iu.edu::77f1f60c-3e24-4f10-8dcc-5542181bc809" providerId="AD" clId="Web-{0AC12341-E93A-4319-B5F5-A80B91AE1D15}" dt="2021-11-08T17:33:11.108" v="731"/>
          <pc:sldLayoutMkLst>
            <pc:docMk/>
            <pc:sldMasterMk cId="3895153551" sldId="2147483685"/>
            <pc:sldLayoutMk cId="749806647" sldId="2147483676"/>
          </pc:sldLayoutMkLst>
        </pc:sldLayoutChg>
        <pc:sldLayoutChg chg="add del">
          <pc:chgData name="Theodore, Joseph A" userId="S::joetheod@iu.edu::77f1f60c-3e24-4f10-8dcc-5542181bc809" providerId="AD" clId="Web-{0AC12341-E93A-4319-B5F5-A80B91AE1D15}" dt="2021-11-08T17:33:11.108" v="731"/>
          <pc:sldLayoutMkLst>
            <pc:docMk/>
            <pc:sldMasterMk cId="3895153551" sldId="2147483685"/>
            <pc:sldLayoutMk cId="1177373583" sldId="2147483677"/>
          </pc:sldLayoutMkLst>
        </pc:sldLayoutChg>
        <pc:sldLayoutChg chg="add del">
          <pc:chgData name="Theodore, Joseph A" userId="S::joetheod@iu.edu::77f1f60c-3e24-4f10-8dcc-5542181bc809" providerId="AD" clId="Web-{0AC12341-E93A-4319-B5F5-A80B91AE1D15}" dt="2021-11-08T17:33:11.108" v="731"/>
          <pc:sldLayoutMkLst>
            <pc:docMk/>
            <pc:sldMasterMk cId="3895153551" sldId="2147483685"/>
            <pc:sldLayoutMk cId="3801848477" sldId="2147483678"/>
          </pc:sldLayoutMkLst>
        </pc:sldLayoutChg>
        <pc:sldLayoutChg chg="add del">
          <pc:chgData name="Theodore, Joseph A" userId="S::joetheod@iu.edu::77f1f60c-3e24-4f10-8dcc-5542181bc809" providerId="AD" clId="Web-{0AC12341-E93A-4319-B5F5-A80B91AE1D15}" dt="2021-11-08T17:33:11.108" v="731"/>
          <pc:sldLayoutMkLst>
            <pc:docMk/>
            <pc:sldMasterMk cId="3895153551" sldId="2147483685"/>
            <pc:sldLayoutMk cId="901368313" sldId="2147483679"/>
          </pc:sldLayoutMkLst>
        </pc:sldLayoutChg>
        <pc:sldLayoutChg chg="add del">
          <pc:chgData name="Theodore, Joseph A" userId="S::joetheod@iu.edu::77f1f60c-3e24-4f10-8dcc-5542181bc809" providerId="AD" clId="Web-{0AC12341-E93A-4319-B5F5-A80B91AE1D15}" dt="2021-11-08T17:33:11.108" v="731"/>
          <pc:sldLayoutMkLst>
            <pc:docMk/>
            <pc:sldMasterMk cId="3895153551" sldId="2147483685"/>
            <pc:sldLayoutMk cId="3578538013" sldId="2147483680"/>
          </pc:sldLayoutMkLst>
        </pc:sldLayoutChg>
        <pc:sldLayoutChg chg="add del">
          <pc:chgData name="Theodore, Joseph A" userId="S::joetheod@iu.edu::77f1f60c-3e24-4f10-8dcc-5542181bc809" providerId="AD" clId="Web-{0AC12341-E93A-4319-B5F5-A80B91AE1D15}" dt="2021-11-08T17:33:11.108" v="731"/>
          <pc:sldLayoutMkLst>
            <pc:docMk/>
            <pc:sldMasterMk cId="3895153551" sldId="2147483685"/>
            <pc:sldLayoutMk cId="1203695560" sldId="2147483681"/>
          </pc:sldLayoutMkLst>
        </pc:sldLayoutChg>
        <pc:sldLayoutChg chg="add del">
          <pc:chgData name="Theodore, Joseph A" userId="S::joetheod@iu.edu::77f1f60c-3e24-4f10-8dcc-5542181bc809" providerId="AD" clId="Web-{0AC12341-E93A-4319-B5F5-A80B91AE1D15}" dt="2021-11-08T17:33:11.108" v="731"/>
          <pc:sldLayoutMkLst>
            <pc:docMk/>
            <pc:sldMasterMk cId="3895153551" sldId="2147483685"/>
            <pc:sldLayoutMk cId="863687822" sldId="2147483682"/>
          </pc:sldLayoutMkLst>
        </pc:sldLayoutChg>
        <pc:sldLayoutChg chg="add del">
          <pc:chgData name="Theodore, Joseph A" userId="S::joetheod@iu.edu::77f1f60c-3e24-4f10-8dcc-5542181bc809" providerId="AD" clId="Web-{0AC12341-E93A-4319-B5F5-A80B91AE1D15}" dt="2021-11-08T17:33:11.108" v="731"/>
          <pc:sldLayoutMkLst>
            <pc:docMk/>
            <pc:sldMasterMk cId="3895153551" sldId="2147483685"/>
            <pc:sldLayoutMk cId="1831196656" sldId="2147483683"/>
          </pc:sldLayoutMkLst>
        </pc:sldLayoutChg>
        <pc:sldLayoutChg chg="add del">
          <pc:chgData name="Theodore, Joseph A" userId="S::joetheod@iu.edu::77f1f60c-3e24-4f10-8dcc-5542181bc809" providerId="AD" clId="Web-{0AC12341-E93A-4319-B5F5-A80B91AE1D15}" dt="2021-11-08T17:33:11.108" v="731"/>
          <pc:sldLayoutMkLst>
            <pc:docMk/>
            <pc:sldMasterMk cId="3895153551" sldId="2147483685"/>
            <pc:sldLayoutMk cId="4214518029" sldId="2147483684"/>
          </pc:sldLayoutMkLst>
        </pc:sldLayoutChg>
      </pc:sldMasterChg>
      <pc:sldMasterChg chg="add del addSldLayout delSldLayout modSldLayout">
        <pc:chgData name="Theodore, Joseph A" userId="S::joetheod@iu.edu::77f1f60c-3e24-4f10-8dcc-5542181bc809" providerId="AD" clId="Web-{0AC12341-E93A-4319-B5F5-A80B91AE1D15}" dt="2021-11-08T17:33:11.108" v="731"/>
        <pc:sldMasterMkLst>
          <pc:docMk/>
          <pc:sldMasterMk cId="1416330997" sldId="2147483686"/>
        </pc:sldMasterMkLst>
        <pc:sldLayoutChg chg="add del mod replId">
          <pc:chgData name="Theodore, Joseph A" userId="S::joetheod@iu.edu::77f1f60c-3e24-4f10-8dcc-5542181bc809" providerId="AD" clId="Web-{0AC12341-E93A-4319-B5F5-A80B91AE1D15}" dt="2021-11-08T17:33:11.108" v="731"/>
          <pc:sldLayoutMkLst>
            <pc:docMk/>
            <pc:sldMasterMk cId="1416330997" sldId="2147483686"/>
            <pc:sldLayoutMk cId="2488603373" sldId="2147483687"/>
          </pc:sldLayoutMkLst>
        </pc:sldLayoutChg>
        <pc:sldLayoutChg chg="add del mod replId">
          <pc:chgData name="Theodore, Joseph A" userId="S::joetheod@iu.edu::77f1f60c-3e24-4f10-8dcc-5542181bc809" providerId="AD" clId="Web-{0AC12341-E93A-4319-B5F5-A80B91AE1D15}" dt="2021-11-08T17:33:11.108" v="731"/>
          <pc:sldLayoutMkLst>
            <pc:docMk/>
            <pc:sldMasterMk cId="1416330997" sldId="2147483686"/>
            <pc:sldLayoutMk cId="468986135" sldId="2147483688"/>
          </pc:sldLayoutMkLst>
        </pc:sldLayoutChg>
        <pc:sldLayoutChg chg="add del mod replId">
          <pc:chgData name="Theodore, Joseph A" userId="S::joetheod@iu.edu::77f1f60c-3e24-4f10-8dcc-5542181bc809" providerId="AD" clId="Web-{0AC12341-E93A-4319-B5F5-A80B91AE1D15}" dt="2021-11-08T17:33:11.108" v="731"/>
          <pc:sldLayoutMkLst>
            <pc:docMk/>
            <pc:sldMasterMk cId="1416330997" sldId="2147483686"/>
            <pc:sldLayoutMk cId="2792745354" sldId="2147483689"/>
          </pc:sldLayoutMkLst>
        </pc:sldLayoutChg>
        <pc:sldLayoutChg chg="add del mod replId">
          <pc:chgData name="Theodore, Joseph A" userId="S::joetheod@iu.edu::77f1f60c-3e24-4f10-8dcc-5542181bc809" providerId="AD" clId="Web-{0AC12341-E93A-4319-B5F5-A80B91AE1D15}" dt="2021-11-08T17:33:11.108" v="731"/>
          <pc:sldLayoutMkLst>
            <pc:docMk/>
            <pc:sldMasterMk cId="1416330997" sldId="2147483686"/>
            <pc:sldLayoutMk cId="1731100219" sldId="2147483690"/>
          </pc:sldLayoutMkLst>
        </pc:sldLayoutChg>
        <pc:sldLayoutChg chg="add del mod replId">
          <pc:chgData name="Theodore, Joseph A" userId="S::joetheod@iu.edu::77f1f60c-3e24-4f10-8dcc-5542181bc809" providerId="AD" clId="Web-{0AC12341-E93A-4319-B5F5-A80B91AE1D15}" dt="2021-11-08T17:33:11.108" v="731"/>
          <pc:sldLayoutMkLst>
            <pc:docMk/>
            <pc:sldMasterMk cId="1416330997" sldId="2147483686"/>
            <pc:sldLayoutMk cId="1231726091" sldId="2147483691"/>
          </pc:sldLayoutMkLst>
        </pc:sldLayoutChg>
        <pc:sldLayoutChg chg="add del mod replId">
          <pc:chgData name="Theodore, Joseph A" userId="S::joetheod@iu.edu::77f1f60c-3e24-4f10-8dcc-5542181bc809" providerId="AD" clId="Web-{0AC12341-E93A-4319-B5F5-A80B91AE1D15}" dt="2021-11-08T17:33:11.108" v="731"/>
          <pc:sldLayoutMkLst>
            <pc:docMk/>
            <pc:sldMasterMk cId="1416330997" sldId="2147483686"/>
            <pc:sldLayoutMk cId="1626166044" sldId="2147483692"/>
          </pc:sldLayoutMkLst>
        </pc:sldLayoutChg>
        <pc:sldLayoutChg chg="add del mod replId">
          <pc:chgData name="Theodore, Joseph A" userId="S::joetheod@iu.edu::77f1f60c-3e24-4f10-8dcc-5542181bc809" providerId="AD" clId="Web-{0AC12341-E93A-4319-B5F5-A80B91AE1D15}" dt="2021-11-08T17:33:11.108" v="731"/>
          <pc:sldLayoutMkLst>
            <pc:docMk/>
            <pc:sldMasterMk cId="1416330997" sldId="2147483686"/>
            <pc:sldLayoutMk cId="1619494222" sldId="2147483693"/>
          </pc:sldLayoutMkLst>
        </pc:sldLayoutChg>
        <pc:sldLayoutChg chg="add del mod replId">
          <pc:chgData name="Theodore, Joseph A" userId="S::joetheod@iu.edu::77f1f60c-3e24-4f10-8dcc-5542181bc809" providerId="AD" clId="Web-{0AC12341-E93A-4319-B5F5-A80B91AE1D15}" dt="2021-11-08T17:33:11.108" v="731"/>
          <pc:sldLayoutMkLst>
            <pc:docMk/>
            <pc:sldMasterMk cId="1416330997" sldId="2147483686"/>
            <pc:sldLayoutMk cId="2383715304" sldId="2147483694"/>
          </pc:sldLayoutMkLst>
        </pc:sldLayoutChg>
        <pc:sldLayoutChg chg="add del mod replId">
          <pc:chgData name="Theodore, Joseph A" userId="S::joetheod@iu.edu::77f1f60c-3e24-4f10-8dcc-5542181bc809" providerId="AD" clId="Web-{0AC12341-E93A-4319-B5F5-A80B91AE1D15}" dt="2021-11-08T17:33:11.108" v="731"/>
          <pc:sldLayoutMkLst>
            <pc:docMk/>
            <pc:sldMasterMk cId="1416330997" sldId="2147483686"/>
            <pc:sldLayoutMk cId="1257293372" sldId="2147483695"/>
          </pc:sldLayoutMkLst>
        </pc:sldLayoutChg>
        <pc:sldLayoutChg chg="add del mod replId">
          <pc:chgData name="Theodore, Joseph A" userId="S::joetheod@iu.edu::77f1f60c-3e24-4f10-8dcc-5542181bc809" providerId="AD" clId="Web-{0AC12341-E93A-4319-B5F5-A80B91AE1D15}" dt="2021-11-08T17:33:11.108" v="731"/>
          <pc:sldLayoutMkLst>
            <pc:docMk/>
            <pc:sldMasterMk cId="1416330997" sldId="2147483686"/>
            <pc:sldLayoutMk cId="244126099" sldId="2147483696"/>
          </pc:sldLayoutMkLst>
        </pc:sldLayoutChg>
        <pc:sldLayoutChg chg="add del mod replId">
          <pc:chgData name="Theodore, Joseph A" userId="S::joetheod@iu.edu::77f1f60c-3e24-4f10-8dcc-5542181bc809" providerId="AD" clId="Web-{0AC12341-E93A-4319-B5F5-A80B91AE1D15}" dt="2021-11-08T17:33:11.108" v="731"/>
          <pc:sldLayoutMkLst>
            <pc:docMk/>
            <pc:sldMasterMk cId="1416330997" sldId="2147483686"/>
            <pc:sldLayoutMk cId="3530450013" sldId="2147483697"/>
          </pc:sldLayoutMkLst>
        </pc:sldLayoutChg>
      </pc:sldMasterChg>
    </pc:docChg>
  </pc:docChgLst>
  <pc:docChgLst>
    <pc:chgData name="Theodore, Joseph A" userId="S::joetheod@iu.edu::77f1f60c-3e24-4f10-8dcc-5542181bc809" providerId="AD" clId="Web-{2A1349AD-BE88-4A6A-BED4-49C4BA4F78E1}"/>
    <pc:docChg chg="modSld">
      <pc:chgData name="Theodore, Joseph A" userId="S::joetheod@iu.edu::77f1f60c-3e24-4f10-8dcc-5542181bc809" providerId="AD" clId="Web-{2A1349AD-BE88-4A6A-BED4-49C4BA4F78E1}" dt="2021-11-05T13:23:19.382" v="11" actId="20577"/>
      <pc:docMkLst>
        <pc:docMk/>
      </pc:docMkLst>
      <pc:sldChg chg="modSp">
        <pc:chgData name="Theodore, Joseph A" userId="S::joetheod@iu.edu::77f1f60c-3e24-4f10-8dcc-5542181bc809" providerId="AD" clId="Web-{2A1349AD-BE88-4A6A-BED4-49C4BA4F78E1}" dt="2021-11-05T13:23:19.382" v="11" actId="20577"/>
        <pc:sldMkLst>
          <pc:docMk/>
          <pc:sldMk cId="3694018062" sldId="258"/>
        </pc:sldMkLst>
        <pc:spChg chg="mod">
          <ac:chgData name="Theodore, Joseph A" userId="S::joetheod@iu.edu::77f1f60c-3e24-4f10-8dcc-5542181bc809" providerId="AD" clId="Web-{2A1349AD-BE88-4A6A-BED4-49C4BA4F78E1}" dt="2021-11-05T13:23:19.382" v="11" actId="20577"/>
          <ac:spMkLst>
            <pc:docMk/>
            <pc:sldMk cId="3694018062" sldId="258"/>
            <ac:spMk id="3" creationId="{185D8406-B005-4AB5-83D5-906E25D22790}"/>
          </ac:spMkLst>
        </pc:spChg>
      </pc:sldChg>
    </pc:docChg>
  </pc:docChgLst>
  <pc:docChgLst>
    <pc:chgData name="Aishwarya Consul" userId="1fafe617-c679-4be5-b089-c1a525d05c1d" providerId="ADAL" clId="{DB2E60C9-E584-40E4-AC76-C4F9D4C2E0F6}"/>
    <pc:docChg chg="undo custSel addSld modSld sldOrd">
      <pc:chgData name="Aishwarya Consul" userId="1fafe617-c679-4be5-b089-c1a525d05c1d" providerId="ADAL" clId="{DB2E60C9-E584-40E4-AC76-C4F9D4C2E0F6}" dt="2021-11-08T18:50:50.420" v="2635" actId="20577"/>
      <pc:docMkLst>
        <pc:docMk/>
      </pc:docMkLst>
      <pc:sldChg chg="ord">
        <pc:chgData name="Aishwarya Consul" userId="1fafe617-c679-4be5-b089-c1a525d05c1d" providerId="ADAL" clId="{DB2E60C9-E584-40E4-AC76-C4F9D4C2E0F6}" dt="2021-11-08T18:19:22.270" v="2620"/>
        <pc:sldMkLst>
          <pc:docMk/>
          <pc:sldMk cId="109857222" sldId="256"/>
        </pc:sldMkLst>
      </pc:sldChg>
      <pc:sldChg chg="modSp mod">
        <pc:chgData name="Aishwarya Consul" userId="1fafe617-c679-4be5-b089-c1a525d05c1d" providerId="ADAL" clId="{DB2E60C9-E584-40E4-AC76-C4F9D4C2E0F6}" dt="2021-11-07T22:22:46.837" v="0" actId="20577"/>
        <pc:sldMkLst>
          <pc:docMk/>
          <pc:sldMk cId="1938603227" sldId="267"/>
        </pc:sldMkLst>
        <pc:graphicFrameChg chg="modGraphic">
          <ac:chgData name="Aishwarya Consul" userId="1fafe617-c679-4be5-b089-c1a525d05c1d" providerId="ADAL" clId="{DB2E60C9-E584-40E4-AC76-C4F9D4C2E0F6}" dt="2021-11-07T22:22:46.837" v="0" actId="20577"/>
          <ac:graphicFrameMkLst>
            <pc:docMk/>
            <pc:sldMk cId="1938603227" sldId="267"/>
            <ac:graphicFrameMk id="4" creationId="{B5F50B48-1FC6-4425-BD57-CA23F54B4AA7}"/>
          </ac:graphicFrameMkLst>
        </pc:graphicFrameChg>
      </pc:sldChg>
      <pc:sldChg chg="modSp mod">
        <pc:chgData name="Aishwarya Consul" userId="1fafe617-c679-4be5-b089-c1a525d05c1d" providerId="ADAL" clId="{DB2E60C9-E584-40E4-AC76-C4F9D4C2E0F6}" dt="2021-11-07T22:35:55.091" v="130" actId="20577"/>
        <pc:sldMkLst>
          <pc:docMk/>
          <pc:sldMk cId="4108084816" sldId="269"/>
        </pc:sldMkLst>
        <pc:spChg chg="mod">
          <ac:chgData name="Aishwarya Consul" userId="1fafe617-c679-4be5-b089-c1a525d05c1d" providerId="ADAL" clId="{DB2E60C9-E584-40E4-AC76-C4F9D4C2E0F6}" dt="2021-11-07T22:35:55.091" v="130" actId="20577"/>
          <ac:spMkLst>
            <pc:docMk/>
            <pc:sldMk cId="4108084816" sldId="269"/>
            <ac:spMk id="3" creationId="{1BA58A1A-0AAA-4E75-A59B-62FFA2BFB18C}"/>
          </ac:spMkLst>
        </pc:spChg>
      </pc:sldChg>
      <pc:sldChg chg="addSp delSp modSp mod">
        <pc:chgData name="Aishwarya Consul" userId="1fafe617-c679-4be5-b089-c1a525d05c1d" providerId="ADAL" clId="{DB2E60C9-E584-40E4-AC76-C4F9D4C2E0F6}" dt="2021-11-07T22:58:54.198" v="885" actId="207"/>
        <pc:sldMkLst>
          <pc:docMk/>
          <pc:sldMk cId="1190607837" sldId="270"/>
        </pc:sldMkLst>
        <pc:spChg chg="del mod">
          <ac:chgData name="Aishwarya Consul" userId="1fafe617-c679-4be5-b089-c1a525d05c1d" providerId="ADAL" clId="{DB2E60C9-E584-40E4-AC76-C4F9D4C2E0F6}" dt="2021-11-07T22:55:17.182" v="663" actId="478"/>
          <ac:spMkLst>
            <pc:docMk/>
            <pc:sldMk cId="1190607837" sldId="270"/>
            <ac:spMk id="3" creationId="{3AF23E7B-AC35-4E48-9A60-851B0B0B7A5A}"/>
          </ac:spMkLst>
        </pc:spChg>
        <pc:spChg chg="add del mod">
          <ac:chgData name="Aishwarya Consul" userId="1fafe617-c679-4be5-b089-c1a525d05c1d" providerId="ADAL" clId="{DB2E60C9-E584-40E4-AC76-C4F9D4C2E0F6}" dt="2021-11-07T22:55:21.172" v="664" actId="478"/>
          <ac:spMkLst>
            <pc:docMk/>
            <pc:sldMk cId="1190607837" sldId="270"/>
            <ac:spMk id="6" creationId="{5C419F3D-CB2D-4B8C-A59A-63818ECA0B40}"/>
          </ac:spMkLst>
        </pc:spChg>
        <pc:graphicFrameChg chg="add mod modGraphic">
          <ac:chgData name="Aishwarya Consul" userId="1fafe617-c679-4be5-b089-c1a525d05c1d" providerId="ADAL" clId="{DB2E60C9-E584-40E4-AC76-C4F9D4C2E0F6}" dt="2021-11-07T22:58:54.198" v="885" actId="207"/>
          <ac:graphicFrameMkLst>
            <pc:docMk/>
            <pc:sldMk cId="1190607837" sldId="270"/>
            <ac:graphicFrameMk id="4" creationId="{FC069CFA-AC18-42BE-B210-8A738C3B5131}"/>
          </ac:graphicFrameMkLst>
        </pc:graphicFrameChg>
      </pc:sldChg>
      <pc:sldChg chg="modSp mod">
        <pc:chgData name="Aishwarya Consul" userId="1fafe617-c679-4be5-b089-c1a525d05c1d" providerId="ADAL" clId="{DB2E60C9-E584-40E4-AC76-C4F9D4C2E0F6}" dt="2021-11-07T23:10:23.656" v="1235" actId="14100"/>
        <pc:sldMkLst>
          <pc:docMk/>
          <pc:sldMk cId="3800790532" sldId="271"/>
        </pc:sldMkLst>
        <pc:spChg chg="mod">
          <ac:chgData name="Aishwarya Consul" userId="1fafe617-c679-4be5-b089-c1a525d05c1d" providerId="ADAL" clId="{DB2E60C9-E584-40E4-AC76-C4F9D4C2E0F6}" dt="2021-11-07T23:10:23.656" v="1235" actId="14100"/>
          <ac:spMkLst>
            <pc:docMk/>
            <pc:sldMk cId="3800790532" sldId="271"/>
            <ac:spMk id="3" creationId="{2C60B84F-50BF-4219-A9B9-5661D7040AF2}"/>
          </ac:spMkLst>
        </pc:spChg>
      </pc:sldChg>
      <pc:sldChg chg="modSp mod">
        <pc:chgData name="Aishwarya Consul" userId="1fafe617-c679-4be5-b089-c1a525d05c1d" providerId="ADAL" clId="{DB2E60C9-E584-40E4-AC76-C4F9D4C2E0F6}" dt="2021-11-07T23:10:48.206" v="1301" actId="20577"/>
        <pc:sldMkLst>
          <pc:docMk/>
          <pc:sldMk cId="3182113666" sldId="273"/>
        </pc:sldMkLst>
        <pc:spChg chg="mod">
          <ac:chgData name="Aishwarya Consul" userId="1fafe617-c679-4be5-b089-c1a525d05c1d" providerId="ADAL" clId="{DB2E60C9-E584-40E4-AC76-C4F9D4C2E0F6}" dt="2021-11-07T23:10:48.206" v="1301" actId="20577"/>
          <ac:spMkLst>
            <pc:docMk/>
            <pc:sldMk cId="3182113666" sldId="273"/>
            <ac:spMk id="3" creationId="{0F79A1D7-0975-4458-A9F6-94CDA84320F1}"/>
          </ac:spMkLst>
        </pc:spChg>
      </pc:sldChg>
      <pc:sldChg chg="modSp mod">
        <pc:chgData name="Aishwarya Consul" userId="1fafe617-c679-4be5-b089-c1a525d05c1d" providerId="ADAL" clId="{DB2E60C9-E584-40E4-AC76-C4F9D4C2E0F6}" dt="2021-11-08T18:14:37.187" v="2579" actId="207"/>
        <pc:sldMkLst>
          <pc:docMk/>
          <pc:sldMk cId="2902028771" sldId="274"/>
        </pc:sldMkLst>
        <pc:spChg chg="mod">
          <ac:chgData name="Aishwarya Consul" userId="1fafe617-c679-4be5-b089-c1a525d05c1d" providerId="ADAL" clId="{DB2E60C9-E584-40E4-AC76-C4F9D4C2E0F6}" dt="2021-11-08T18:13:28.163" v="2557" actId="20577"/>
          <ac:spMkLst>
            <pc:docMk/>
            <pc:sldMk cId="2902028771" sldId="274"/>
            <ac:spMk id="2" creationId="{22780F84-455D-4C95-A6EB-EC8F6C4381E7}"/>
          </ac:spMkLst>
        </pc:spChg>
        <pc:spChg chg="mod">
          <ac:chgData name="Aishwarya Consul" userId="1fafe617-c679-4be5-b089-c1a525d05c1d" providerId="ADAL" clId="{DB2E60C9-E584-40E4-AC76-C4F9D4C2E0F6}" dt="2021-11-08T18:14:37.187" v="2579" actId="207"/>
          <ac:spMkLst>
            <pc:docMk/>
            <pc:sldMk cId="2902028771" sldId="274"/>
            <ac:spMk id="3" creationId="{FC6B8B3B-E0BC-4790-8794-BC5AB7AEC5F6}"/>
          </ac:spMkLst>
        </pc:spChg>
      </pc:sldChg>
      <pc:sldChg chg="modSp add mod">
        <pc:chgData name="Aishwarya Consul" userId="1fafe617-c679-4be5-b089-c1a525d05c1d" providerId="ADAL" clId="{DB2E60C9-E584-40E4-AC76-C4F9D4C2E0F6}" dt="2021-11-08T18:15:45.269" v="2618" actId="20577"/>
        <pc:sldMkLst>
          <pc:docMk/>
          <pc:sldMk cId="4250304412" sldId="279"/>
        </pc:sldMkLst>
        <pc:spChg chg="mod">
          <ac:chgData name="Aishwarya Consul" userId="1fafe617-c679-4be5-b089-c1a525d05c1d" providerId="ADAL" clId="{DB2E60C9-E584-40E4-AC76-C4F9D4C2E0F6}" dt="2021-11-08T18:13:37.260" v="2574" actId="20577"/>
          <ac:spMkLst>
            <pc:docMk/>
            <pc:sldMk cId="4250304412" sldId="279"/>
            <ac:spMk id="2" creationId="{22780F84-455D-4C95-A6EB-EC8F6C4381E7}"/>
          </ac:spMkLst>
        </pc:spChg>
        <pc:spChg chg="mod">
          <ac:chgData name="Aishwarya Consul" userId="1fafe617-c679-4be5-b089-c1a525d05c1d" providerId="ADAL" clId="{DB2E60C9-E584-40E4-AC76-C4F9D4C2E0F6}" dt="2021-11-08T18:15:45.269" v="2618" actId="20577"/>
          <ac:spMkLst>
            <pc:docMk/>
            <pc:sldMk cId="4250304412" sldId="279"/>
            <ac:spMk id="3" creationId="{FC6B8B3B-E0BC-4790-8794-BC5AB7AEC5F6}"/>
          </ac:spMkLst>
        </pc:spChg>
      </pc:sldChg>
      <pc:sldChg chg="modNotesTx">
        <pc:chgData name="Aishwarya Consul" userId="1fafe617-c679-4be5-b089-c1a525d05c1d" providerId="ADAL" clId="{DB2E60C9-E584-40E4-AC76-C4F9D4C2E0F6}" dt="2021-11-08T18:50:50.420" v="2635" actId="20577"/>
        <pc:sldMkLst>
          <pc:docMk/>
          <pc:sldMk cId="719672428" sldId="281"/>
        </pc:sldMkLst>
      </pc:sldChg>
    </pc:docChg>
  </pc:docChgLst>
  <pc:docChgLst>
    <pc:chgData name="Folz, Jack" userId="S::jfolz@iu.edu::d6f98109-53a7-40d0-93a8-209e13610476" providerId="AD" clId="Web-{13E6DDAC-D7C6-42E4-967E-F73F0E9B2D48}"/>
    <pc:docChg chg="modSld">
      <pc:chgData name="Folz, Jack" userId="S::jfolz@iu.edu::d6f98109-53a7-40d0-93a8-209e13610476" providerId="AD" clId="Web-{13E6DDAC-D7C6-42E4-967E-F73F0E9B2D48}" dt="2021-11-08T18:54:28.495" v="326" actId="20577"/>
      <pc:docMkLst>
        <pc:docMk/>
      </pc:docMkLst>
      <pc:sldChg chg="modSp">
        <pc:chgData name="Folz, Jack" userId="S::jfolz@iu.edu::d6f98109-53a7-40d0-93a8-209e13610476" providerId="AD" clId="Web-{13E6DDAC-D7C6-42E4-967E-F73F0E9B2D48}" dt="2021-11-08T18:54:28.495" v="326" actId="20577"/>
        <pc:sldMkLst>
          <pc:docMk/>
          <pc:sldMk cId="1734392744" sldId="284"/>
        </pc:sldMkLst>
        <pc:spChg chg="mod">
          <ac:chgData name="Folz, Jack" userId="S::jfolz@iu.edu::d6f98109-53a7-40d0-93a8-209e13610476" providerId="AD" clId="Web-{13E6DDAC-D7C6-42E4-967E-F73F0E9B2D48}" dt="2021-11-08T18:54:28.495" v="326" actId="20577"/>
          <ac:spMkLst>
            <pc:docMk/>
            <pc:sldMk cId="1734392744" sldId="284"/>
            <ac:spMk id="3" creationId="{EF1575A3-B314-4792-BC3A-A4D0AC3AD6A5}"/>
          </ac:spMkLst>
        </pc:spChg>
      </pc:sldChg>
    </pc:docChg>
  </pc:docChgLst>
  <pc:docChgLst>
    <pc:chgData name="Theodore, Joseph A" userId="S::joetheod@iu.edu::77f1f60c-3e24-4f10-8dcc-5542181bc809" providerId="AD" clId="Web-{EF789421-F129-49DC-B38F-19256202B545}"/>
    <pc:docChg chg="modSld">
      <pc:chgData name="Theodore, Joseph A" userId="S::joetheod@iu.edu::77f1f60c-3e24-4f10-8dcc-5542181bc809" providerId="AD" clId="Web-{EF789421-F129-49DC-B38F-19256202B545}" dt="2021-11-08T15:09:30.228" v="5" actId="20577"/>
      <pc:docMkLst>
        <pc:docMk/>
      </pc:docMkLst>
      <pc:sldChg chg="modSp">
        <pc:chgData name="Theodore, Joseph A" userId="S::joetheod@iu.edu::77f1f60c-3e24-4f10-8dcc-5542181bc809" providerId="AD" clId="Web-{EF789421-F129-49DC-B38F-19256202B545}" dt="2021-11-08T15:09:30.228" v="5" actId="20577"/>
        <pc:sldMkLst>
          <pc:docMk/>
          <pc:sldMk cId="416499414" sldId="261"/>
        </pc:sldMkLst>
        <pc:spChg chg="mod">
          <ac:chgData name="Theodore, Joseph A" userId="S::joetheod@iu.edu::77f1f60c-3e24-4f10-8dcc-5542181bc809" providerId="AD" clId="Web-{EF789421-F129-49DC-B38F-19256202B545}" dt="2021-11-08T15:09:30.228" v="5" actId="20577"/>
          <ac:spMkLst>
            <pc:docMk/>
            <pc:sldMk cId="416499414" sldId="261"/>
            <ac:spMk id="3" creationId="{E445A2E9-A8CC-46AB-8572-305E42A41EC0}"/>
          </ac:spMkLst>
        </pc:spChg>
      </pc:sldChg>
    </pc:docChg>
  </pc:docChgLst>
  <pc:docChgLst>
    <pc:chgData name="Theodore, Joseph A" userId="S::joetheod@iu.edu::77f1f60c-3e24-4f10-8dcc-5542181bc809" providerId="AD" clId="Web-{F16B9564-89FA-4B9D-BC41-DD27F3B47468}"/>
    <pc:docChg chg="addSld modSld addMainMaster delMainMaster">
      <pc:chgData name="Theodore, Joseph A" userId="S::joetheod@iu.edu::77f1f60c-3e24-4f10-8dcc-5542181bc809" providerId="AD" clId="Web-{F16B9564-89FA-4B9D-BC41-DD27F3B47468}" dt="2021-11-03T16:27:56.354" v="2390" actId="20577"/>
      <pc:docMkLst>
        <pc:docMk/>
      </pc:docMkLst>
      <pc:sldChg chg="addSp modSp mod setBg modClrScheme addAnim delAnim modAnim chgLayout">
        <pc:chgData name="Theodore, Joseph A" userId="S::joetheod@iu.edu::77f1f60c-3e24-4f10-8dcc-5542181bc809" providerId="AD" clId="Web-{F16B9564-89FA-4B9D-BC41-DD27F3B47468}" dt="2021-11-03T16:11:45.543" v="2036"/>
        <pc:sldMkLst>
          <pc:docMk/>
          <pc:sldMk cId="109857222" sldId="256"/>
        </pc:sldMkLst>
        <pc:spChg chg="mod">
          <ac:chgData name="Theodore, Joseph A" userId="S::joetheod@iu.edu::77f1f60c-3e24-4f10-8dcc-5542181bc809" providerId="AD" clId="Web-{F16B9564-89FA-4B9D-BC41-DD27F3B47468}" dt="2021-11-03T15:44:34.822" v="186" actId="20577"/>
          <ac:spMkLst>
            <pc:docMk/>
            <pc:sldMk cId="109857222" sldId="256"/>
            <ac:spMk id="2" creationId="{00000000-0000-0000-0000-000000000000}"/>
          </ac:spMkLst>
        </pc:spChg>
        <pc:spChg chg="mod">
          <ac:chgData name="Theodore, Joseph A" userId="S::joetheod@iu.edu::77f1f60c-3e24-4f10-8dcc-5542181bc809" providerId="AD" clId="Web-{F16B9564-89FA-4B9D-BC41-DD27F3B47468}" dt="2021-11-03T15:58:24.410" v="873" actId="20577"/>
          <ac:spMkLst>
            <pc:docMk/>
            <pc:sldMk cId="109857222" sldId="256"/>
            <ac:spMk id="3" creationId="{00000000-0000-0000-0000-000000000000}"/>
          </ac:spMkLst>
        </pc:spChg>
        <pc:spChg chg="add">
          <ac:chgData name="Theodore, Joseph A" userId="S::joetheod@iu.edu::77f1f60c-3e24-4f10-8dcc-5542181bc809" providerId="AD" clId="Web-{F16B9564-89FA-4B9D-BC41-DD27F3B47468}" dt="2021-11-03T15:38:42.171" v="29"/>
          <ac:spMkLst>
            <pc:docMk/>
            <pc:sldMk cId="109857222" sldId="256"/>
            <ac:spMk id="9" creationId="{42EC32AE-E4F8-4BC6-BEF2-B48BDD157D3F}"/>
          </ac:spMkLst>
        </pc:spChg>
        <pc:picChg chg="add">
          <ac:chgData name="Theodore, Joseph A" userId="S::joetheod@iu.edu::77f1f60c-3e24-4f10-8dcc-5542181bc809" providerId="AD" clId="Web-{F16B9564-89FA-4B9D-BC41-DD27F3B47468}" dt="2021-11-03T15:38:42.171" v="29"/>
          <ac:picMkLst>
            <pc:docMk/>
            <pc:sldMk cId="109857222" sldId="256"/>
            <ac:picMk id="4" creationId="{214F62F1-FE4D-40F3-B8DC-70C83FAB852D}"/>
          </ac:picMkLst>
        </pc:picChg>
        <pc:cxnChg chg="add">
          <ac:chgData name="Theodore, Joseph A" userId="S::joetheod@iu.edu::77f1f60c-3e24-4f10-8dcc-5542181bc809" providerId="AD" clId="Web-{F16B9564-89FA-4B9D-BC41-DD27F3B47468}" dt="2021-11-03T15:38:42.171" v="29"/>
          <ac:cxnSpMkLst>
            <pc:docMk/>
            <pc:sldMk cId="109857222" sldId="256"/>
            <ac:cxnSpMk id="11" creationId="{5211C822-2379-4749-95C7-3CDA93294E14}"/>
          </ac:cxnSpMkLst>
        </pc:cxnChg>
      </pc:sldChg>
      <pc:sldChg chg="modSp new">
        <pc:chgData name="Theodore, Joseph A" userId="S::joetheod@iu.edu::77f1f60c-3e24-4f10-8dcc-5542181bc809" providerId="AD" clId="Web-{F16B9564-89FA-4B9D-BC41-DD27F3B47468}" dt="2021-11-03T16:14:20.407" v="2174" actId="20577"/>
        <pc:sldMkLst>
          <pc:docMk/>
          <pc:sldMk cId="2710481701" sldId="257"/>
        </pc:sldMkLst>
        <pc:spChg chg="mod">
          <ac:chgData name="Theodore, Joseph A" userId="S::joetheod@iu.edu::77f1f60c-3e24-4f10-8dcc-5542181bc809" providerId="AD" clId="Web-{F16B9564-89FA-4B9D-BC41-DD27F3B47468}" dt="2021-11-03T16:14:20.407" v="2174" actId="20577"/>
          <ac:spMkLst>
            <pc:docMk/>
            <pc:sldMk cId="2710481701" sldId="257"/>
            <ac:spMk id="2" creationId="{FE5AC5B7-0F55-4B08-AFAD-FC8F55C52EE2}"/>
          </ac:spMkLst>
        </pc:spChg>
        <pc:spChg chg="mod">
          <ac:chgData name="Theodore, Joseph A" userId="S::joetheod@iu.edu::77f1f60c-3e24-4f10-8dcc-5542181bc809" providerId="AD" clId="Web-{F16B9564-89FA-4B9D-BC41-DD27F3B47468}" dt="2021-11-03T16:14:12.798" v="2172" actId="1076"/>
          <ac:spMkLst>
            <pc:docMk/>
            <pc:sldMk cId="2710481701" sldId="257"/>
            <ac:spMk id="3" creationId="{1D982650-EFDE-4745-8A71-3B1BB77F5547}"/>
          </ac:spMkLst>
        </pc:spChg>
      </pc:sldChg>
      <pc:sldChg chg="modSp new">
        <pc:chgData name="Theodore, Joseph A" userId="S::joetheod@iu.edu::77f1f60c-3e24-4f10-8dcc-5542181bc809" providerId="AD" clId="Web-{F16B9564-89FA-4B9D-BC41-DD27F3B47468}" dt="2021-11-03T15:41:38.957" v="111" actId="20577"/>
        <pc:sldMkLst>
          <pc:docMk/>
          <pc:sldMk cId="3694018062" sldId="258"/>
        </pc:sldMkLst>
        <pc:spChg chg="mod">
          <ac:chgData name="Theodore, Joseph A" userId="S::joetheod@iu.edu::77f1f60c-3e24-4f10-8dcc-5542181bc809" providerId="AD" clId="Web-{F16B9564-89FA-4B9D-BC41-DD27F3B47468}" dt="2021-11-03T15:41:38.957" v="111" actId="20577"/>
          <ac:spMkLst>
            <pc:docMk/>
            <pc:sldMk cId="3694018062" sldId="258"/>
            <ac:spMk id="2" creationId="{22563D3A-B9F1-4A21-9020-D1955D0A739B}"/>
          </ac:spMkLst>
        </pc:spChg>
      </pc:sldChg>
      <pc:sldChg chg="addSp delSp modSp new mod setBg modClrScheme chgLayout">
        <pc:chgData name="Theodore, Joseph A" userId="S::joetheod@iu.edu::77f1f60c-3e24-4f10-8dcc-5542181bc809" providerId="AD" clId="Web-{F16B9564-89FA-4B9D-BC41-DD27F3B47468}" dt="2021-11-03T16:10:08.993" v="2009"/>
        <pc:sldMkLst>
          <pc:docMk/>
          <pc:sldMk cId="3933547995" sldId="259"/>
        </pc:sldMkLst>
        <pc:spChg chg="mod ord">
          <ac:chgData name="Theodore, Joseph A" userId="S::joetheod@iu.edu::77f1f60c-3e24-4f10-8dcc-5542181bc809" providerId="AD" clId="Web-{F16B9564-89FA-4B9D-BC41-DD27F3B47468}" dt="2021-11-03T16:09:43.977" v="2004"/>
          <ac:spMkLst>
            <pc:docMk/>
            <pc:sldMk cId="3933547995" sldId="259"/>
            <ac:spMk id="2" creationId="{F5F58F9A-E7A7-4741-A3D5-5D8C2867A09C}"/>
          </ac:spMkLst>
        </pc:spChg>
        <pc:spChg chg="del mod">
          <ac:chgData name="Theodore, Joseph A" userId="S::joetheod@iu.edu::77f1f60c-3e24-4f10-8dcc-5542181bc809" providerId="AD" clId="Web-{F16B9564-89FA-4B9D-BC41-DD27F3B47468}" dt="2021-11-03T16:09:16.148" v="1995"/>
          <ac:spMkLst>
            <pc:docMk/>
            <pc:sldMk cId="3933547995" sldId="259"/>
            <ac:spMk id="3" creationId="{C17E7DC3-DDCE-48BD-BAC0-AA87A588EEF1}"/>
          </ac:spMkLst>
        </pc:spChg>
        <pc:spChg chg="add del mod">
          <ac:chgData name="Theodore, Joseph A" userId="S::joetheod@iu.edu::77f1f60c-3e24-4f10-8dcc-5542181bc809" providerId="AD" clId="Web-{F16B9564-89FA-4B9D-BC41-DD27F3B47468}" dt="2021-11-03T15:49:00.689" v="417"/>
          <ac:spMkLst>
            <pc:docMk/>
            <pc:sldMk cId="3933547995" sldId="259"/>
            <ac:spMk id="4" creationId="{CF474611-978A-4D21-A665-6F63699445DB}"/>
          </ac:spMkLst>
        </pc:spChg>
        <pc:spChg chg="add del mod">
          <ac:chgData name="Theodore, Joseph A" userId="S::joetheod@iu.edu::77f1f60c-3e24-4f10-8dcc-5542181bc809" providerId="AD" clId="Web-{F16B9564-89FA-4B9D-BC41-DD27F3B47468}" dt="2021-11-03T15:51:27.788" v="544"/>
          <ac:spMkLst>
            <pc:docMk/>
            <pc:sldMk cId="3933547995" sldId="259"/>
            <ac:spMk id="6" creationId="{6F5F418B-EFFA-49FC-9190-27657B6F9020}"/>
          </ac:spMkLst>
        </pc:spChg>
        <pc:spChg chg="add del">
          <ac:chgData name="Theodore, Joseph A" userId="S::joetheod@iu.edu::77f1f60c-3e24-4f10-8dcc-5542181bc809" providerId="AD" clId="Web-{F16B9564-89FA-4B9D-BC41-DD27F3B47468}" dt="2021-11-03T15:49:11.565" v="422"/>
          <ac:spMkLst>
            <pc:docMk/>
            <pc:sldMk cId="3933547995" sldId="259"/>
            <ac:spMk id="8" creationId="{B1D7FD76-C4C9-4251-90B0-751A64C2C713}"/>
          </ac:spMkLst>
        </pc:spChg>
        <pc:spChg chg="add del">
          <ac:chgData name="Theodore, Joseph A" userId="S::joetheod@iu.edu::77f1f60c-3e24-4f10-8dcc-5542181bc809" providerId="AD" clId="Web-{F16B9564-89FA-4B9D-BC41-DD27F3B47468}" dt="2021-11-03T15:49:15.784" v="424"/>
          <ac:spMkLst>
            <pc:docMk/>
            <pc:sldMk cId="3933547995" sldId="259"/>
            <ac:spMk id="9" creationId="{BFD9E068-ED62-4CC0-8E60-C217BF5A6519}"/>
          </ac:spMkLst>
        </pc:spChg>
        <pc:spChg chg="add mod">
          <ac:chgData name="Theodore, Joseph A" userId="S::joetheod@iu.edu::77f1f60c-3e24-4f10-8dcc-5542181bc809" providerId="AD" clId="Web-{F16B9564-89FA-4B9D-BC41-DD27F3B47468}" dt="2021-11-03T15:52:41.259" v="638" actId="20577"/>
          <ac:spMkLst>
            <pc:docMk/>
            <pc:sldMk cId="3933547995" sldId="259"/>
            <ac:spMk id="11" creationId="{15897FA0-F823-4B1B-974C-03938EAFAD37}"/>
          </ac:spMkLst>
        </pc:spChg>
        <pc:spChg chg="add del mod">
          <ac:chgData name="Theodore, Joseph A" userId="S::joetheod@iu.edu::77f1f60c-3e24-4f10-8dcc-5542181bc809" providerId="AD" clId="Web-{F16B9564-89FA-4B9D-BC41-DD27F3B47468}" dt="2021-11-03T16:09:19.961" v="1996"/>
          <ac:spMkLst>
            <pc:docMk/>
            <pc:sldMk cId="3933547995" sldId="259"/>
            <ac:spMk id="13" creationId="{599D0320-969E-4A9D-8C84-A8BB27FA4FE3}"/>
          </ac:spMkLst>
        </pc:spChg>
        <pc:spChg chg="add del mod ord">
          <ac:chgData name="Theodore, Joseph A" userId="S::joetheod@iu.edu::77f1f60c-3e24-4f10-8dcc-5542181bc809" providerId="AD" clId="Web-{F16B9564-89FA-4B9D-BC41-DD27F3B47468}" dt="2021-11-03T16:10:08.993" v="2009"/>
          <ac:spMkLst>
            <pc:docMk/>
            <pc:sldMk cId="3933547995" sldId="259"/>
            <ac:spMk id="14" creationId="{A81B572A-C8F0-4E87-907B-F7834A96E50D}"/>
          </ac:spMkLst>
        </pc:spChg>
        <pc:spChg chg="add">
          <ac:chgData name="Theodore, Joseph A" userId="S::joetheod@iu.edu::77f1f60c-3e24-4f10-8dcc-5542181bc809" providerId="AD" clId="Web-{F16B9564-89FA-4B9D-BC41-DD27F3B47468}" dt="2021-11-03T16:09:43.977" v="2004"/>
          <ac:spMkLst>
            <pc:docMk/>
            <pc:sldMk cId="3933547995" sldId="259"/>
            <ac:spMk id="20" creationId="{3011B0B3-5679-4759-90B8-3B908C4CBD21}"/>
          </ac:spMkLst>
        </pc:spChg>
        <pc:spChg chg="add">
          <ac:chgData name="Theodore, Joseph A" userId="S::joetheod@iu.edu::77f1f60c-3e24-4f10-8dcc-5542181bc809" providerId="AD" clId="Web-{F16B9564-89FA-4B9D-BC41-DD27F3B47468}" dt="2021-11-03T16:09:43.977" v="2004"/>
          <ac:spMkLst>
            <pc:docMk/>
            <pc:sldMk cId="3933547995" sldId="259"/>
            <ac:spMk id="22" creationId="{767E5D14-5396-4D7B-996A-7BFD00576139}"/>
          </ac:spMkLst>
        </pc:spChg>
        <pc:spChg chg="del topLvl">
          <ac:chgData name="Theodore, Joseph A" userId="S::joetheod@iu.edu::77f1f60c-3e24-4f10-8dcc-5542181bc809" providerId="AD" clId="Web-{F16B9564-89FA-4B9D-BC41-DD27F3B47468}" dt="2021-11-03T16:09:58.259" v="2008"/>
          <ac:spMkLst>
            <pc:docMk/>
            <pc:sldMk cId="3933547995" sldId="259"/>
            <ac:spMk id="25" creationId="{AE4B8450-1C95-4531-850D-7F686ACF70DC}"/>
          </ac:spMkLst>
        </pc:spChg>
        <pc:grpChg chg="add del">
          <ac:chgData name="Theodore, Joseph A" userId="S::joetheod@iu.edu::77f1f60c-3e24-4f10-8dcc-5542181bc809" providerId="AD" clId="Web-{F16B9564-89FA-4B9D-BC41-DD27F3B47468}" dt="2021-11-03T16:09:58.259" v="2008"/>
          <ac:grpSpMkLst>
            <pc:docMk/>
            <pc:sldMk cId="3933547995" sldId="259"/>
            <ac:grpSpMk id="24" creationId="{E14350AE-EC1C-4F25-89C0-954A46AD8132}"/>
          </ac:grpSpMkLst>
        </pc:grpChg>
        <pc:grpChg chg="topLvl">
          <ac:chgData name="Theodore, Joseph A" userId="S::joetheod@iu.edu::77f1f60c-3e24-4f10-8dcc-5542181bc809" providerId="AD" clId="Web-{F16B9564-89FA-4B9D-BC41-DD27F3B47468}" dt="2021-11-03T16:09:58.259" v="2008"/>
          <ac:grpSpMkLst>
            <pc:docMk/>
            <pc:sldMk cId="3933547995" sldId="259"/>
            <ac:grpSpMk id="26" creationId="{769F795D-66E2-4432-87F1-7E13EA568E86}"/>
          </ac:grpSpMkLst>
        </pc:grpChg>
        <pc:picChg chg="add del">
          <ac:chgData name="Theodore, Joseph A" userId="S::joetheod@iu.edu::77f1f60c-3e24-4f10-8dcc-5542181bc809" providerId="AD" clId="Web-{F16B9564-89FA-4B9D-BC41-DD27F3B47468}" dt="2021-11-03T16:09:54.868" v="2007"/>
          <ac:picMkLst>
            <pc:docMk/>
            <pc:sldMk cId="3933547995" sldId="259"/>
            <ac:picMk id="16" creationId="{45AA394D-BD3D-497A-9901-97EC1C15067B}"/>
          </ac:picMkLst>
        </pc:picChg>
      </pc:sldChg>
      <pc:sldChg chg="addSp modSp new mod setBg">
        <pc:chgData name="Theodore, Joseph A" userId="S::joetheod@iu.edu::77f1f60c-3e24-4f10-8dcc-5542181bc809" providerId="AD" clId="Web-{F16B9564-89FA-4B9D-BC41-DD27F3B47468}" dt="2021-11-03T16:25:10.224" v="2358"/>
        <pc:sldMkLst>
          <pc:docMk/>
          <pc:sldMk cId="1840578679" sldId="260"/>
        </pc:sldMkLst>
        <pc:spChg chg="mod">
          <ac:chgData name="Theodore, Joseph A" userId="S::joetheod@iu.edu::77f1f60c-3e24-4f10-8dcc-5542181bc809" providerId="AD" clId="Web-{F16B9564-89FA-4B9D-BC41-DD27F3B47468}" dt="2021-11-03T16:25:10.224" v="2358"/>
          <ac:spMkLst>
            <pc:docMk/>
            <pc:sldMk cId="1840578679" sldId="260"/>
            <ac:spMk id="2" creationId="{3AC02239-BC0B-44ED-8AAC-C637455291FD}"/>
          </ac:spMkLst>
        </pc:spChg>
        <pc:spChg chg="mod">
          <ac:chgData name="Theodore, Joseph A" userId="S::joetheod@iu.edu::77f1f60c-3e24-4f10-8dcc-5542181bc809" providerId="AD" clId="Web-{F16B9564-89FA-4B9D-BC41-DD27F3B47468}" dt="2021-11-03T16:25:10.224" v="2358"/>
          <ac:spMkLst>
            <pc:docMk/>
            <pc:sldMk cId="1840578679" sldId="260"/>
            <ac:spMk id="3" creationId="{18B59564-BAF4-4EC0-9EFD-55D2EF2F5EF7}"/>
          </ac:spMkLst>
        </pc:spChg>
        <pc:spChg chg="add">
          <ac:chgData name="Theodore, Joseph A" userId="S::joetheod@iu.edu::77f1f60c-3e24-4f10-8dcc-5542181bc809" providerId="AD" clId="Web-{F16B9564-89FA-4B9D-BC41-DD27F3B47468}" dt="2021-11-03T16:25:10.224" v="2358"/>
          <ac:spMkLst>
            <pc:docMk/>
            <pc:sldMk cId="1840578679" sldId="260"/>
            <ac:spMk id="9" creationId="{3268346D-5E77-4906-AC8D-57FB88F111CD}"/>
          </ac:spMkLst>
        </pc:spChg>
        <pc:picChg chg="add">
          <ac:chgData name="Theodore, Joseph A" userId="S::joetheod@iu.edu::77f1f60c-3e24-4f10-8dcc-5542181bc809" providerId="AD" clId="Web-{F16B9564-89FA-4B9D-BC41-DD27F3B47468}" dt="2021-11-03T16:25:10.224" v="2358"/>
          <ac:picMkLst>
            <pc:docMk/>
            <pc:sldMk cId="1840578679" sldId="260"/>
            <ac:picMk id="5" creationId="{A65948DC-B986-4A4D-B1BA-234A23916133}"/>
          </ac:picMkLst>
        </pc:picChg>
        <pc:cxnChg chg="add">
          <ac:chgData name="Theodore, Joseph A" userId="S::joetheod@iu.edu::77f1f60c-3e24-4f10-8dcc-5542181bc809" providerId="AD" clId="Web-{F16B9564-89FA-4B9D-BC41-DD27F3B47468}" dt="2021-11-03T16:25:10.224" v="2358"/>
          <ac:cxnSpMkLst>
            <pc:docMk/>
            <pc:sldMk cId="1840578679" sldId="260"/>
            <ac:cxnSpMk id="11" creationId="{4CBC1FDF-AE13-4731-B38F-2761BDFDBB0E}"/>
          </ac:cxnSpMkLst>
        </pc:cxnChg>
      </pc:sldChg>
      <pc:sldChg chg="modSp new">
        <pc:chgData name="Theodore, Joseph A" userId="S::joetheod@iu.edu::77f1f60c-3e24-4f10-8dcc-5542181bc809" providerId="AD" clId="Web-{F16B9564-89FA-4B9D-BC41-DD27F3B47468}" dt="2021-11-03T16:21:00.482" v="2209" actId="20577"/>
        <pc:sldMkLst>
          <pc:docMk/>
          <pc:sldMk cId="416499414" sldId="261"/>
        </pc:sldMkLst>
        <pc:spChg chg="mod">
          <ac:chgData name="Theodore, Joseph A" userId="S::joetheod@iu.edu::77f1f60c-3e24-4f10-8dcc-5542181bc809" providerId="AD" clId="Web-{F16B9564-89FA-4B9D-BC41-DD27F3B47468}" dt="2021-11-03T16:15:42.988" v="2198" actId="20577"/>
          <ac:spMkLst>
            <pc:docMk/>
            <pc:sldMk cId="416499414" sldId="261"/>
            <ac:spMk id="2" creationId="{AA01B17B-A3C8-4080-851F-CCFDE00363E4}"/>
          </ac:spMkLst>
        </pc:spChg>
        <pc:spChg chg="mod">
          <ac:chgData name="Theodore, Joseph A" userId="S::joetheod@iu.edu::77f1f60c-3e24-4f10-8dcc-5542181bc809" providerId="AD" clId="Web-{F16B9564-89FA-4B9D-BC41-DD27F3B47468}" dt="2021-11-03T16:21:00.482" v="2209" actId="20577"/>
          <ac:spMkLst>
            <pc:docMk/>
            <pc:sldMk cId="416499414" sldId="261"/>
            <ac:spMk id="3" creationId="{E445A2E9-A8CC-46AB-8572-305E42A41EC0}"/>
          </ac:spMkLst>
        </pc:spChg>
      </pc:sldChg>
      <pc:sldChg chg="modSp new">
        <pc:chgData name="Theodore, Joseph A" userId="S::joetheod@iu.edu::77f1f60c-3e24-4f10-8dcc-5542181bc809" providerId="AD" clId="Web-{F16B9564-89FA-4B9D-BC41-DD27F3B47468}" dt="2021-11-03T15:43:34.680" v="160" actId="20577"/>
        <pc:sldMkLst>
          <pc:docMk/>
          <pc:sldMk cId="2389249533" sldId="262"/>
        </pc:sldMkLst>
        <pc:spChg chg="mod">
          <ac:chgData name="Theodore, Joseph A" userId="S::joetheod@iu.edu::77f1f60c-3e24-4f10-8dcc-5542181bc809" providerId="AD" clId="Web-{F16B9564-89FA-4B9D-BC41-DD27F3B47468}" dt="2021-11-03T15:43:34.680" v="160" actId="20577"/>
          <ac:spMkLst>
            <pc:docMk/>
            <pc:sldMk cId="2389249533" sldId="262"/>
            <ac:spMk id="2" creationId="{09342F02-5F21-4E4C-9ECF-CBF5862D08F3}"/>
          </ac:spMkLst>
        </pc:spChg>
      </pc:sldChg>
      <pc:sldChg chg="addSp delSp modSp new mod setBg modClrScheme addAnim delAnim modAnim chgLayout">
        <pc:chgData name="Theodore, Joseph A" userId="S::joetheod@iu.edu::77f1f60c-3e24-4f10-8dcc-5542181bc809" providerId="AD" clId="Web-{F16B9564-89FA-4B9D-BC41-DD27F3B47468}" dt="2021-11-03T16:23:21.689" v="2245" actId="1076"/>
        <pc:sldMkLst>
          <pc:docMk/>
          <pc:sldMk cId="3522184965" sldId="263"/>
        </pc:sldMkLst>
        <pc:spChg chg="mod ord">
          <ac:chgData name="Theodore, Joseph A" userId="S::joetheod@iu.edu::77f1f60c-3e24-4f10-8dcc-5542181bc809" providerId="AD" clId="Web-{F16B9564-89FA-4B9D-BC41-DD27F3B47468}" dt="2021-11-03T16:23:21.689" v="2245" actId="1076"/>
          <ac:spMkLst>
            <pc:docMk/>
            <pc:sldMk cId="3522184965" sldId="263"/>
            <ac:spMk id="2" creationId="{8BA39764-64B1-416A-B65B-EDD25690C3EB}"/>
          </ac:spMkLst>
        </pc:spChg>
        <pc:spChg chg="del mod">
          <ac:chgData name="Theodore, Joseph A" userId="S::joetheod@iu.edu::77f1f60c-3e24-4f10-8dcc-5542181bc809" providerId="AD" clId="Web-{F16B9564-89FA-4B9D-BC41-DD27F3B47468}" dt="2021-11-03T16:21:33.092" v="2210"/>
          <ac:spMkLst>
            <pc:docMk/>
            <pc:sldMk cId="3522184965" sldId="263"/>
            <ac:spMk id="3" creationId="{79A25AF7-FD95-4C14-B268-39AE6D3F51EC}"/>
          </ac:spMkLst>
        </pc:spChg>
        <pc:spChg chg="add del mod">
          <ac:chgData name="Theodore, Joseph A" userId="S::joetheod@iu.edu::77f1f60c-3e24-4f10-8dcc-5542181bc809" providerId="AD" clId="Web-{F16B9564-89FA-4B9D-BC41-DD27F3B47468}" dt="2021-11-03T16:21:52.468" v="2212"/>
          <ac:spMkLst>
            <pc:docMk/>
            <pc:sldMk cId="3522184965" sldId="263"/>
            <ac:spMk id="4" creationId="{641C290C-A159-4DCC-ACD7-87EFDAFBC3CC}"/>
          </ac:spMkLst>
        </pc:spChg>
        <pc:spChg chg="add mod ord">
          <ac:chgData name="Theodore, Joseph A" userId="S::joetheod@iu.edu::77f1f60c-3e24-4f10-8dcc-5542181bc809" providerId="AD" clId="Web-{F16B9564-89FA-4B9D-BC41-DD27F3B47468}" dt="2021-11-03T16:22:54.173" v="2243"/>
          <ac:spMkLst>
            <pc:docMk/>
            <pc:sldMk cId="3522184965" sldId="263"/>
            <ac:spMk id="6" creationId="{6CC2F99A-F878-4388-814C-32F92E4CCD74}"/>
          </ac:spMkLst>
        </pc:spChg>
        <pc:spChg chg="add del">
          <ac:chgData name="Theodore, Joseph A" userId="S::joetheod@iu.edu::77f1f60c-3e24-4f10-8dcc-5542181bc809" providerId="AD" clId="Web-{F16B9564-89FA-4B9D-BC41-DD27F3B47468}" dt="2021-11-03T16:22:54.173" v="2243"/>
          <ac:spMkLst>
            <pc:docMk/>
            <pc:sldMk cId="3522184965" sldId="263"/>
            <ac:spMk id="12" creationId="{3011B0B3-5679-4759-90B8-3B908C4CBD21}"/>
          </ac:spMkLst>
        </pc:spChg>
        <pc:spChg chg="add del">
          <ac:chgData name="Theodore, Joseph A" userId="S::joetheod@iu.edu::77f1f60c-3e24-4f10-8dcc-5542181bc809" providerId="AD" clId="Web-{F16B9564-89FA-4B9D-BC41-DD27F3B47468}" dt="2021-11-03T16:22:54.173" v="2243"/>
          <ac:spMkLst>
            <pc:docMk/>
            <pc:sldMk cId="3522184965" sldId="263"/>
            <ac:spMk id="14" creationId="{767E5D14-5396-4D7B-996A-7BFD00576139}"/>
          </ac:spMkLst>
        </pc:spChg>
        <pc:spChg chg="add del">
          <ac:chgData name="Theodore, Joseph A" userId="S::joetheod@iu.edu::77f1f60c-3e24-4f10-8dcc-5542181bc809" providerId="AD" clId="Web-{F16B9564-89FA-4B9D-BC41-DD27F3B47468}" dt="2021-11-03T16:22:54.173" v="2243"/>
          <ac:spMkLst>
            <pc:docMk/>
            <pc:sldMk cId="3522184965" sldId="263"/>
            <ac:spMk id="28" creationId="{7D545465-6708-4A06-B237-742C91A8A668}"/>
          </ac:spMkLst>
        </pc:spChg>
        <pc:spChg chg="add">
          <ac:chgData name="Theodore, Joseph A" userId="S::joetheod@iu.edu::77f1f60c-3e24-4f10-8dcc-5542181bc809" providerId="AD" clId="Web-{F16B9564-89FA-4B9D-BC41-DD27F3B47468}" dt="2021-11-03T16:22:54.173" v="2243"/>
          <ac:spMkLst>
            <pc:docMk/>
            <pc:sldMk cId="3522184965" sldId="263"/>
            <ac:spMk id="33" creationId="{1F4CD6D0-88B6-45F4-AC60-54587D3C92A0}"/>
          </ac:spMkLst>
        </pc:spChg>
        <pc:spChg chg="add">
          <ac:chgData name="Theodore, Joseph A" userId="S::joetheod@iu.edu::77f1f60c-3e24-4f10-8dcc-5542181bc809" providerId="AD" clId="Web-{F16B9564-89FA-4B9D-BC41-DD27F3B47468}" dt="2021-11-03T16:22:54.173" v="2243"/>
          <ac:spMkLst>
            <pc:docMk/>
            <pc:sldMk cId="3522184965" sldId="263"/>
            <ac:spMk id="35" creationId="{DCFCE6BC-4706-49A2-816A-A44669F98A30}"/>
          </ac:spMkLst>
        </pc:spChg>
        <pc:grpChg chg="add del">
          <ac:chgData name="Theodore, Joseph A" userId="S::joetheod@iu.edu::77f1f60c-3e24-4f10-8dcc-5542181bc809" providerId="AD" clId="Web-{F16B9564-89FA-4B9D-BC41-DD27F3B47468}" dt="2021-11-03T16:22:54.173" v="2243"/>
          <ac:grpSpMkLst>
            <pc:docMk/>
            <pc:sldMk cId="3522184965" sldId="263"/>
            <ac:grpSpMk id="16" creationId="{E14350AE-EC1C-4F25-89C0-954A46AD8132}"/>
          </ac:grpSpMkLst>
        </pc:grpChg>
        <pc:picChg chg="add mod">
          <ac:chgData name="Theodore, Joseph A" userId="S::joetheod@iu.edu::77f1f60c-3e24-4f10-8dcc-5542181bc809" providerId="AD" clId="Web-{F16B9564-89FA-4B9D-BC41-DD27F3B47468}" dt="2021-11-03T16:22:54.173" v="2243"/>
          <ac:picMkLst>
            <pc:docMk/>
            <pc:sldMk cId="3522184965" sldId="263"/>
            <ac:picMk id="8" creationId="{4F2EBB92-25B1-4667-958A-970D145FEA8F}"/>
          </ac:picMkLst>
        </pc:picChg>
        <pc:cxnChg chg="add">
          <ac:chgData name="Theodore, Joseph A" userId="S::joetheod@iu.edu::77f1f60c-3e24-4f10-8dcc-5542181bc809" providerId="AD" clId="Web-{F16B9564-89FA-4B9D-BC41-DD27F3B47468}" dt="2021-11-03T16:22:54.173" v="2243"/>
          <ac:cxnSpMkLst>
            <pc:docMk/>
            <pc:sldMk cId="3522184965" sldId="263"/>
            <ac:cxnSpMk id="37" creationId="{9E7C23BC-DAA6-40E1-8166-B8C4439D1430}"/>
          </ac:cxnSpMkLst>
        </pc:cxnChg>
      </pc:sldChg>
      <pc:sldChg chg="modSp new">
        <pc:chgData name="Theodore, Joseph A" userId="S::joetheod@iu.edu::77f1f60c-3e24-4f10-8dcc-5542181bc809" providerId="AD" clId="Web-{F16B9564-89FA-4B9D-BC41-DD27F3B47468}" dt="2021-11-03T15:52:46.399" v="640" actId="20577"/>
        <pc:sldMkLst>
          <pc:docMk/>
          <pc:sldMk cId="2111594336" sldId="264"/>
        </pc:sldMkLst>
        <pc:spChg chg="mod">
          <ac:chgData name="Theodore, Joseph A" userId="S::joetheod@iu.edu::77f1f60c-3e24-4f10-8dcc-5542181bc809" providerId="AD" clId="Web-{F16B9564-89FA-4B9D-BC41-DD27F3B47468}" dt="2021-11-03T15:52:33.290" v="635" actId="20577"/>
          <ac:spMkLst>
            <pc:docMk/>
            <pc:sldMk cId="2111594336" sldId="264"/>
            <ac:spMk id="2" creationId="{F52250E0-FFC6-4434-841D-2F534063A96F}"/>
          </ac:spMkLst>
        </pc:spChg>
        <pc:spChg chg="mod">
          <ac:chgData name="Theodore, Joseph A" userId="S::joetheod@iu.edu::77f1f60c-3e24-4f10-8dcc-5542181bc809" providerId="AD" clId="Web-{F16B9564-89FA-4B9D-BC41-DD27F3B47468}" dt="2021-11-03T15:52:46.399" v="640" actId="20577"/>
          <ac:spMkLst>
            <pc:docMk/>
            <pc:sldMk cId="2111594336" sldId="264"/>
            <ac:spMk id="3" creationId="{6137F907-C9CB-4969-BD79-E41CD749540E}"/>
          </ac:spMkLst>
        </pc:spChg>
      </pc:sldChg>
      <pc:sldChg chg="modSp new">
        <pc:chgData name="Theodore, Joseph A" userId="S::joetheod@iu.edu::77f1f60c-3e24-4f10-8dcc-5542181bc809" providerId="AD" clId="Web-{F16B9564-89FA-4B9D-BC41-DD27F3B47468}" dt="2021-11-03T15:59:30.255" v="955" actId="20577"/>
        <pc:sldMkLst>
          <pc:docMk/>
          <pc:sldMk cId="506633964" sldId="265"/>
        </pc:sldMkLst>
        <pc:spChg chg="mod">
          <ac:chgData name="Theodore, Joseph A" userId="S::joetheod@iu.edu::77f1f60c-3e24-4f10-8dcc-5542181bc809" providerId="AD" clId="Web-{F16B9564-89FA-4B9D-BC41-DD27F3B47468}" dt="2021-11-03T15:53:04.259" v="644" actId="20577"/>
          <ac:spMkLst>
            <pc:docMk/>
            <pc:sldMk cId="506633964" sldId="265"/>
            <ac:spMk id="2" creationId="{56EC9A6A-0525-4E6E-AE40-F42CA910175F}"/>
          </ac:spMkLst>
        </pc:spChg>
        <pc:spChg chg="mod">
          <ac:chgData name="Theodore, Joseph A" userId="S::joetheod@iu.edu::77f1f60c-3e24-4f10-8dcc-5542181bc809" providerId="AD" clId="Web-{F16B9564-89FA-4B9D-BC41-DD27F3B47468}" dt="2021-11-03T15:59:30.255" v="955" actId="20577"/>
          <ac:spMkLst>
            <pc:docMk/>
            <pc:sldMk cId="506633964" sldId="265"/>
            <ac:spMk id="3" creationId="{DDDB91AE-D2E3-46C2-93B0-6753781363A8}"/>
          </ac:spMkLst>
        </pc:spChg>
      </pc:sldChg>
      <pc:sldChg chg="addSp delSp modSp new">
        <pc:chgData name="Theodore, Joseph A" userId="S::joetheod@iu.edu::77f1f60c-3e24-4f10-8dcc-5542181bc809" providerId="AD" clId="Web-{F16B9564-89FA-4B9D-BC41-DD27F3B47468}" dt="2021-11-03T16:05:56.173" v="1687"/>
        <pc:sldMkLst>
          <pc:docMk/>
          <pc:sldMk cId="1145815574" sldId="266"/>
        </pc:sldMkLst>
        <pc:spChg chg="mod">
          <ac:chgData name="Theodore, Joseph A" userId="S::joetheod@iu.edu::77f1f60c-3e24-4f10-8dcc-5542181bc809" providerId="AD" clId="Web-{F16B9564-89FA-4B9D-BC41-DD27F3B47468}" dt="2021-11-03T15:59:43.334" v="961" actId="20577"/>
          <ac:spMkLst>
            <pc:docMk/>
            <pc:sldMk cId="1145815574" sldId="266"/>
            <ac:spMk id="2" creationId="{92FC3A50-7F3E-467B-94DD-97FBD93D9FD7}"/>
          </ac:spMkLst>
        </pc:spChg>
        <pc:spChg chg="del mod">
          <ac:chgData name="Theodore, Joseph A" userId="S::joetheod@iu.edu::77f1f60c-3e24-4f10-8dcc-5542181bc809" providerId="AD" clId="Web-{F16B9564-89FA-4B9D-BC41-DD27F3B47468}" dt="2021-11-03T15:59:53.803" v="964"/>
          <ac:spMkLst>
            <pc:docMk/>
            <pc:sldMk cId="1145815574" sldId="266"/>
            <ac:spMk id="3" creationId="{892A2DA2-0D6C-4754-9848-C8A5DEE99746}"/>
          </ac:spMkLst>
        </pc:spChg>
        <pc:graphicFrameChg chg="add mod ord modGraphic">
          <ac:chgData name="Theodore, Joseph A" userId="S::joetheod@iu.edu::77f1f60c-3e24-4f10-8dcc-5542181bc809" providerId="AD" clId="Web-{F16B9564-89FA-4B9D-BC41-DD27F3B47468}" dt="2021-11-03T16:05:56.173" v="1687"/>
          <ac:graphicFrameMkLst>
            <pc:docMk/>
            <pc:sldMk cId="1145815574" sldId="266"/>
            <ac:graphicFrameMk id="4" creationId="{8F5EA607-3712-49EC-BD05-B8056EDBB9E2}"/>
          </ac:graphicFrameMkLst>
        </pc:graphicFrameChg>
      </pc:sldChg>
      <pc:sldChg chg="modSp new">
        <pc:chgData name="Theodore, Joseph A" userId="S::joetheod@iu.edu::77f1f60c-3e24-4f10-8dcc-5542181bc809" providerId="AD" clId="Web-{F16B9564-89FA-4B9D-BC41-DD27F3B47468}" dt="2021-11-03T16:08:24.506" v="1960" actId="20577"/>
        <pc:sldMkLst>
          <pc:docMk/>
          <pc:sldMk cId="1938603227" sldId="267"/>
        </pc:sldMkLst>
        <pc:spChg chg="mod">
          <ac:chgData name="Theodore, Joseph A" userId="S::joetheod@iu.edu::77f1f60c-3e24-4f10-8dcc-5542181bc809" providerId="AD" clId="Web-{F16B9564-89FA-4B9D-BC41-DD27F3B47468}" dt="2021-11-03T16:06:13.596" v="1694" actId="20577"/>
          <ac:spMkLst>
            <pc:docMk/>
            <pc:sldMk cId="1938603227" sldId="267"/>
            <ac:spMk id="2" creationId="{10704D37-6894-49A7-9FB2-7D469AFBBC66}"/>
          </ac:spMkLst>
        </pc:spChg>
        <pc:spChg chg="mod">
          <ac:chgData name="Theodore, Joseph A" userId="S::joetheod@iu.edu::77f1f60c-3e24-4f10-8dcc-5542181bc809" providerId="AD" clId="Web-{F16B9564-89FA-4B9D-BC41-DD27F3B47468}" dt="2021-11-03T16:08:24.506" v="1960" actId="20577"/>
          <ac:spMkLst>
            <pc:docMk/>
            <pc:sldMk cId="1938603227" sldId="267"/>
            <ac:spMk id="3" creationId="{145C2B2A-541B-48B1-8872-FF44070D9CD4}"/>
          </ac:spMkLst>
        </pc:spChg>
      </pc:sldChg>
      <pc:sldChg chg="addSp delSp modSp new mod setBg modClrScheme chgLayout">
        <pc:chgData name="Theodore, Joseph A" userId="S::joetheod@iu.edu::77f1f60c-3e24-4f10-8dcc-5542181bc809" providerId="AD" clId="Web-{F16B9564-89FA-4B9D-BC41-DD27F3B47468}" dt="2021-11-03T16:11:14.199" v="2034" actId="1076"/>
        <pc:sldMkLst>
          <pc:docMk/>
          <pc:sldMk cId="3277984846" sldId="268"/>
        </pc:sldMkLst>
        <pc:spChg chg="mod ord">
          <ac:chgData name="Theodore, Joseph A" userId="S::joetheod@iu.edu::77f1f60c-3e24-4f10-8dcc-5542181bc809" providerId="AD" clId="Web-{F16B9564-89FA-4B9D-BC41-DD27F3B47468}" dt="2021-11-03T16:10:43.713" v="2024"/>
          <ac:spMkLst>
            <pc:docMk/>
            <pc:sldMk cId="3277984846" sldId="268"/>
            <ac:spMk id="2" creationId="{21311212-5933-4054-B6F3-C70DE8D1910C}"/>
          </ac:spMkLst>
        </pc:spChg>
        <pc:spChg chg="mod ord">
          <ac:chgData name="Theodore, Joseph A" userId="S::joetheod@iu.edu::77f1f60c-3e24-4f10-8dcc-5542181bc809" providerId="AD" clId="Web-{F16B9564-89FA-4B9D-BC41-DD27F3B47468}" dt="2021-11-03T16:10:43.713" v="2024"/>
          <ac:spMkLst>
            <pc:docMk/>
            <pc:sldMk cId="3277984846" sldId="268"/>
            <ac:spMk id="3" creationId="{D8468E70-63B4-4CCF-8890-B3AA1C4BE931}"/>
          </ac:spMkLst>
        </pc:spChg>
        <pc:spChg chg="add del">
          <ac:chgData name="Theodore, Joseph A" userId="S::joetheod@iu.edu::77f1f60c-3e24-4f10-8dcc-5542181bc809" providerId="AD" clId="Web-{F16B9564-89FA-4B9D-BC41-DD27F3B47468}" dt="2021-11-03T16:11:09.855" v="2031"/>
          <ac:spMkLst>
            <pc:docMk/>
            <pc:sldMk cId="3277984846" sldId="268"/>
            <ac:spMk id="4" creationId="{AB8C6D8E-CA55-414D-8827-7283921FE197}"/>
          </ac:spMkLst>
        </pc:spChg>
        <pc:spChg chg="add">
          <ac:chgData name="Theodore, Joseph A" userId="S::joetheod@iu.edu::77f1f60c-3e24-4f10-8dcc-5542181bc809" providerId="AD" clId="Web-{F16B9564-89FA-4B9D-BC41-DD27F3B47468}" dt="2021-11-03T16:10:43.713" v="2024"/>
          <ac:spMkLst>
            <pc:docMk/>
            <pc:sldMk cId="3277984846" sldId="268"/>
            <ac:spMk id="9" creationId="{3011B0B3-5679-4759-90B8-3B908C4CBD21}"/>
          </ac:spMkLst>
        </pc:spChg>
        <pc:spChg chg="add">
          <ac:chgData name="Theodore, Joseph A" userId="S::joetheod@iu.edu::77f1f60c-3e24-4f10-8dcc-5542181bc809" providerId="AD" clId="Web-{F16B9564-89FA-4B9D-BC41-DD27F3B47468}" dt="2021-11-03T16:10:43.713" v="2024"/>
          <ac:spMkLst>
            <pc:docMk/>
            <pc:sldMk cId="3277984846" sldId="268"/>
            <ac:spMk id="11" creationId="{767E5D14-5396-4D7B-996A-7BFD00576139}"/>
          </ac:spMkLst>
        </pc:spChg>
        <pc:spChg chg="add del topLvl">
          <ac:chgData name="Theodore, Joseph A" userId="S::joetheod@iu.edu::77f1f60c-3e24-4f10-8dcc-5542181bc809" providerId="AD" clId="Web-{F16B9564-89FA-4B9D-BC41-DD27F3B47468}" dt="2021-11-03T16:11:11.605" v="2032"/>
          <ac:spMkLst>
            <pc:docMk/>
            <pc:sldMk cId="3277984846" sldId="268"/>
            <ac:spMk id="14" creationId="{AE4B8450-1C95-4531-850D-7F686ACF70DC}"/>
          </ac:spMkLst>
        </pc:spChg>
        <pc:spChg chg="add">
          <ac:chgData name="Theodore, Joseph A" userId="S::joetheod@iu.edu::77f1f60c-3e24-4f10-8dcc-5542181bc809" providerId="AD" clId="Web-{F16B9564-89FA-4B9D-BC41-DD27F3B47468}" dt="2021-11-03T16:10:43.713" v="2024"/>
          <ac:spMkLst>
            <pc:docMk/>
            <pc:sldMk cId="3277984846" sldId="268"/>
            <ac:spMk id="25" creationId="{7D545465-6708-4A06-B237-742C91A8A668}"/>
          </ac:spMkLst>
        </pc:spChg>
        <pc:grpChg chg="add del">
          <ac:chgData name="Theodore, Joseph A" userId="S::joetheod@iu.edu::77f1f60c-3e24-4f10-8dcc-5542181bc809" providerId="AD" clId="Web-{F16B9564-89FA-4B9D-BC41-DD27F3B47468}" dt="2021-11-03T16:11:11.605" v="2032"/>
          <ac:grpSpMkLst>
            <pc:docMk/>
            <pc:sldMk cId="3277984846" sldId="268"/>
            <ac:grpSpMk id="13" creationId="{E14350AE-EC1C-4F25-89C0-954A46AD8132}"/>
          </ac:grpSpMkLst>
        </pc:grpChg>
        <pc:grpChg chg="topLvl">
          <ac:chgData name="Theodore, Joseph A" userId="S::joetheod@iu.edu::77f1f60c-3e24-4f10-8dcc-5542181bc809" providerId="AD" clId="Web-{F16B9564-89FA-4B9D-BC41-DD27F3B47468}" dt="2021-11-03T16:11:03.026" v="2027"/>
          <ac:grpSpMkLst>
            <pc:docMk/>
            <pc:sldMk cId="3277984846" sldId="268"/>
            <ac:grpSpMk id="15" creationId="{769F795D-66E2-4432-87F1-7E13EA568E86}"/>
          </ac:grpSpMkLst>
        </pc:grpChg>
        <pc:picChg chg="add mod">
          <ac:chgData name="Theodore, Joseph A" userId="S::joetheod@iu.edu::77f1f60c-3e24-4f10-8dcc-5542181bc809" providerId="AD" clId="Web-{F16B9564-89FA-4B9D-BC41-DD27F3B47468}" dt="2021-11-03T16:11:14.199" v="2034" actId="1076"/>
          <ac:picMkLst>
            <pc:docMk/>
            <pc:sldMk cId="3277984846" sldId="268"/>
            <ac:picMk id="5" creationId="{E87A0727-F635-436C-A216-6C4ED9F62A64}"/>
          </ac:picMkLst>
        </pc:picChg>
      </pc:sldChg>
      <pc:sldChg chg="modSp new">
        <pc:chgData name="Theodore, Joseph A" userId="S::joetheod@iu.edu::77f1f60c-3e24-4f10-8dcc-5542181bc809" providerId="AD" clId="Web-{F16B9564-89FA-4B9D-BC41-DD27F3B47468}" dt="2021-11-03T16:23:43.190" v="2258" actId="20577"/>
        <pc:sldMkLst>
          <pc:docMk/>
          <pc:sldMk cId="4108084816" sldId="269"/>
        </pc:sldMkLst>
        <pc:spChg chg="mod">
          <ac:chgData name="Theodore, Joseph A" userId="S::joetheod@iu.edu::77f1f60c-3e24-4f10-8dcc-5542181bc809" providerId="AD" clId="Web-{F16B9564-89FA-4B9D-BC41-DD27F3B47468}" dt="2021-11-03T16:23:43.190" v="2258" actId="20577"/>
          <ac:spMkLst>
            <pc:docMk/>
            <pc:sldMk cId="4108084816" sldId="269"/>
            <ac:spMk id="2" creationId="{F22ECE5F-BD4D-47C2-BCFA-B305AB5BB31B}"/>
          </ac:spMkLst>
        </pc:spChg>
      </pc:sldChg>
      <pc:sldChg chg="modSp new">
        <pc:chgData name="Theodore, Joseph A" userId="S::joetheod@iu.edu::77f1f60c-3e24-4f10-8dcc-5542181bc809" providerId="AD" clId="Web-{F16B9564-89FA-4B9D-BC41-DD27F3B47468}" dt="2021-11-03T16:23:54.909" v="2263" actId="20577"/>
        <pc:sldMkLst>
          <pc:docMk/>
          <pc:sldMk cId="1190607837" sldId="270"/>
        </pc:sldMkLst>
        <pc:spChg chg="mod">
          <ac:chgData name="Theodore, Joseph A" userId="S::joetheod@iu.edu::77f1f60c-3e24-4f10-8dcc-5542181bc809" providerId="AD" clId="Web-{F16B9564-89FA-4B9D-BC41-DD27F3B47468}" dt="2021-11-03T16:23:54.909" v="2263" actId="20577"/>
          <ac:spMkLst>
            <pc:docMk/>
            <pc:sldMk cId="1190607837" sldId="270"/>
            <ac:spMk id="2" creationId="{741EC7C4-7435-4066-9A20-7F9043A8E8CB}"/>
          </ac:spMkLst>
        </pc:spChg>
      </pc:sldChg>
      <pc:sldChg chg="modSp new">
        <pc:chgData name="Theodore, Joseph A" userId="S::joetheod@iu.edu::77f1f60c-3e24-4f10-8dcc-5542181bc809" providerId="AD" clId="Web-{F16B9564-89FA-4B9D-BC41-DD27F3B47468}" dt="2021-11-03T16:24:10.956" v="2277" actId="20577"/>
        <pc:sldMkLst>
          <pc:docMk/>
          <pc:sldMk cId="3800790532" sldId="271"/>
        </pc:sldMkLst>
        <pc:spChg chg="mod">
          <ac:chgData name="Theodore, Joseph A" userId="S::joetheod@iu.edu::77f1f60c-3e24-4f10-8dcc-5542181bc809" providerId="AD" clId="Web-{F16B9564-89FA-4B9D-BC41-DD27F3B47468}" dt="2021-11-03T16:24:10.956" v="2277" actId="20577"/>
          <ac:spMkLst>
            <pc:docMk/>
            <pc:sldMk cId="3800790532" sldId="271"/>
            <ac:spMk id="2" creationId="{7A2B7DB5-648E-4575-BD9D-631FF373929E}"/>
          </ac:spMkLst>
        </pc:spChg>
      </pc:sldChg>
      <pc:sldChg chg="modSp new mod modClrScheme chgLayout">
        <pc:chgData name="Theodore, Joseph A" userId="S::joetheod@iu.edu::77f1f60c-3e24-4f10-8dcc-5542181bc809" providerId="AD" clId="Web-{F16B9564-89FA-4B9D-BC41-DD27F3B47468}" dt="2021-11-03T16:26:59.774" v="2362"/>
        <pc:sldMkLst>
          <pc:docMk/>
          <pc:sldMk cId="3415217265" sldId="272"/>
        </pc:sldMkLst>
        <pc:spChg chg="mod ord">
          <ac:chgData name="Theodore, Joseph A" userId="S::joetheod@iu.edu::77f1f60c-3e24-4f10-8dcc-5542181bc809" providerId="AD" clId="Web-{F16B9564-89FA-4B9D-BC41-DD27F3B47468}" dt="2021-11-03T16:26:59.774" v="2362"/>
          <ac:spMkLst>
            <pc:docMk/>
            <pc:sldMk cId="3415217265" sldId="272"/>
            <ac:spMk id="2" creationId="{9BE1D1E3-9ADC-4139-AB97-9067D8FB40BA}"/>
          </ac:spMkLst>
        </pc:spChg>
        <pc:spChg chg="mod ord">
          <ac:chgData name="Theodore, Joseph A" userId="S::joetheod@iu.edu::77f1f60c-3e24-4f10-8dcc-5542181bc809" providerId="AD" clId="Web-{F16B9564-89FA-4B9D-BC41-DD27F3B47468}" dt="2021-11-03T16:26:59.774" v="2362"/>
          <ac:spMkLst>
            <pc:docMk/>
            <pc:sldMk cId="3415217265" sldId="272"/>
            <ac:spMk id="3" creationId="{09FC3E7D-D11B-4C37-8F34-A51B1F9791C0}"/>
          </ac:spMkLst>
        </pc:spChg>
      </pc:sldChg>
      <pc:sldChg chg="modSp new">
        <pc:chgData name="Theodore, Joseph A" userId="S::joetheod@iu.edu::77f1f60c-3e24-4f10-8dcc-5542181bc809" providerId="AD" clId="Web-{F16B9564-89FA-4B9D-BC41-DD27F3B47468}" dt="2021-11-03T16:27:19.462" v="2365" actId="20577"/>
        <pc:sldMkLst>
          <pc:docMk/>
          <pc:sldMk cId="3182113666" sldId="273"/>
        </pc:sldMkLst>
        <pc:spChg chg="mod">
          <ac:chgData name="Theodore, Joseph A" userId="S::joetheod@iu.edu::77f1f60c-3e24-4f10-8dcc-5542181bc809" providerId="AD" clId="Web-{F16B9564-89FA-4B9D-BC41-DD27F3B47468}" dt="2021-11-03T16:27:19.462" v="2365" actId="20577"/>
          <ac:spMkLst>
            <pc:docMk/>
            <pc:sldMk cId="3182113666" sldId="273"/>
            <ac:spMk id="2" creationId="{7F0CBE45-D138-4639-ACFC-D499F2905549}"/>
          </ac:spMkLst>
        </pc:spChg>
      </pc:sldChg>
      <pc:sldChg chg="modSp new">
        <pc:chgData name="Theodore, Joseph A" userId="S::joetheod@iu.edu::77f1f60c-3e24-4f10-8dcc-5542181bc809" providerId="AD" clId="Web-{F16B9564-89FA-4B9D-BC41-DD27F3B47468}" dt="2021-11-03T16:27:26.509" v="2369" actId="20577"/>
        <pc:sldMkLst>
          <pc:docMk/>
          <pc:sldMk cId="2902028771" sldId="274"/>
        </pc:sldMkLst>
        <pc:spChg chg="mod">
          <ac:chgData name="Theodore, Joseph A" userId="S::joetheod@iu.edu::77f1f60c-3e24-4f10-8dcc-5542181bc809" providerId="AD" clId="Web-{F16B9564-89FA-4B9D-BC41-DD27F3B47468}" dt="2021-11-03T16:27:26.509" v="2369" actId="20577"/>
          <ac:spMkLst>
            <pc:docMk/>
            <pc:sldMk cId="2902028771" sldId="274"/>
            <ac:spMk id="2" creationId="{22780F84-455D-4C95-A6EB-EC8F6C4381E7}"/>
          </ac:spMkLst>
        </pc:spChg>
      </pc:sldChg>
      <pc:sldChg chg="modSp new">
        <pc:chgData name="Theodore, Joseph A" userId="S::joetheod@iu.edu::77f1f60c-3e24-4f10-8dcc-5542181bc809" providerId="AD" clId="Web-{F16B9564-89FA-4B9D-BC41-DD27F3B47468}" dt="2021-11-03T16:27:37.978" v="2378" actId="20577"/>
        <pc:sldMkLst>
          <pc:docMk/>
          <pc:sldMk cId="2136408014" sldId="275"/>
        </pc:sldMkLst>
        <pc:spChg chg="mod">
          <ac:chgData name="Theodore, Joseph A" userId="S::joetheod@iu.edu::77f1f60c-3e24-4f10-8dcc-5542181bc809" providerId="AD" clId="Web-{F16B9564-89FA-4B9D-BC41-DD27F3B47468}" dt="2021-11-03T16:27:37.978" v="2378" actId="20577"/>
          <ac:spMkLst>
            <pc:docMk/>
            <pc:sldMk cId="2136408014" sldId="275"/>
            <ac:spMk id="2" creationId="{2FB8B7A6-F17E-455C-8486-8D16F1BD5F88}"/>
          </ac:spMkLst>
        </pc:spChg>
      </pc:sldChg>
      <pc:sldChg chg="modSp new">
        <pc:chgData name="Theodore, Joseph A" userId="S::joetheod@iu.edu::77f1f60c-3e24-4f10-8dcc-5542181bc809" providerId="AD" clId="Web-{F16B9564-89FA-4B9D-BC41-DD27F3B47468}" dt="2021-11-03T16:27:56.354" v="2390" actId="20577"/>
        <pc:sldMkLst>
          <pc:docMk/>
          <pc:sldMk cId="2285404789" sldId="276"/>
        </pc:sldMkLst>
        <pc:spChg chg="mod">
          <ac:chgData name="Theodore, Joseph A" userId="S::joetheod@iu.edu::77f1f60c-3e24-4f10-8dcc-5542181bc809" providerId="AD" clId="Web-{F16B9564-89FA-4B9D-BC41-DD27F3B47468}" dt="2021-11-03T16:27:56.354" v="2390" actId="20577"/>
          <ac:spMkLst>
            <pc:docMk/>
            <pc:sldMk cId="2285404789" sldId="276"/>
            <ac:spMk id="2" creationId="{F5540A1B-B1D8-49AC-9740-5DD6C4D9FABA}"/>
          </ac:spMkLst>
        </pc:spChg>
      </pc:sldChg>
      <pc:sldMasterChg chg="del delSldLayout">
        <pc:chgData name="Theodore, Joseph A" userId="S::joetheod@iu.edu::77f1f60c-3e24-4f10-8dcc-5542181bc809" providerId="AD" clId="Web-{F16B9564-89FA-4B9D-BC41-DD27F3B47468}" dt="2021-11-03T15:38:42.171" v="29"/>
        <pc:sldMasterMkLst>
          <pc:docMk/>
          <pc:sldMasterMk cId="2460954070" sldId="2147483660"/>
        </pc:sldMasterMkLst>
        <pc:sldLayoutChg chg="del">
          <pc:chgData name="Theodore, Joseph A" userId="S::joetheod@iu.edu::77f1f60c-3e24-4f10-8dcc-5542181bc809" providerId="AD" clId="Web-{F16B9564-89FA-4B9D-BC41-DD27F3B47468}" dt="2021-11-03T15:38:42.171" v="29"/>
          <pc:sldLayoutMkLst>
            <pc:docMk/>
            <pc:sldMasterMk cId="2460954070" sldId="2147483660"/>
            <pc:sldLayoutMk cId="2385387890" sldId="2147483661"/>
          </pc:sldLayoutMkLst>
        </pc:sldLayoutChg>
        <pc:sldLayoutChg chg="del">
          <pc:chgData name="Theodore, Joseph A" userId="S::joetheod@iu.edu::77f1f60c-3e24-4f10-8dcc-5542181bc809" providerId="AD" clId="Web-{F16B9564-89FA-4B9D-BC41-DD27F3B47468}" dt="2021-11-03T15:38:42.171" v="29"/>
          <pc:sldLayoutMkLst>
            <pc:docMk/>
            <pc:sldMasterMk cId="2460954070" sldId="2147483660"/>
            <pc:sldLayoutMk cId="949138452" sldId="2147483662"/>
          </pc:sldLayoutMkLst>
        </pc:sldLayoutChg>
        <pc:sldLayoutChg chg="del">
          <pc:chgData name="Theodore, Joseph A" userId="S::joetheod@iu.edu::77f1f60c-3e24-4f10-8dcc-5542181bc809" providerId="AD" clId="Web-{F16B9564-89FA-4B9D-BC41-DD27F3B47468}" dt="2021-11-03T15:38:42.171" v="29"/>
          <pc:sldLayoutMkLst>
            <pc:docMk/>
            <pc:sldMasterMk cId="2460954070" sldId="2147483660"/>
            <pc:sldLayoutMk cId="2591524520" sldId="2147483663"/>
          </pc:sldLayoutMkLst>
        </pc:sldLayoutChg>
        <pc:sldLayoutChg chg="del">
          <pc:chgData name="Theodore, Joseph A" userId="S::joetheod@iu.edu::77f1f60c-3e24-4f10-8dcc-5542181bc809" providerId="AD" clId="Web-{F16B9564-89FA-4B9D-BC41-DD27F3B47468}" dt="2021-11-03T15:38:42.171" v="29"/>
          <pc:sldLayoutMkLst>
            <pc:docMk/>
            <pc:sldMasterMk cId="2460954070" sldId="2147483660"/>
            <pc:sldLayoutMk cId="1203092039" sldId="2147483664"/>
          </pc:sldLayoutMkLst>
        </pc:sldLayoutChg>
        <pc:sldLayoutChg chg="del">
          <pc:chgData name="Theodore, Joseph A" userId="S::joetheod@iu.edu::77f1f60c-3e24-4f10-8dcc-5542181bc809" providerId="AD" clId="Web-{F16B9564-89FA-4B9D-BC41-DD27F3B47468}" dt="2021-11-03T15:38:42.171" v="29"/>
          <pc:sldLayoutMkLst>
            <pc:docMk/>
            <pc:sldMasterMk cId="2460954070" sldId="2147483660"/>
            <pc:sldLayoutMk cId="3733172339" sldId="2147483665"/>
          </pc:sldLayoutMkLst>
        </pc:sldLayoutChg>
        <pc:sldLayoutChg chg="del">
          <pc:chgData name="Theodore, Joseph A" userId="S::joetheod@iu.edu::77f1f60c-3e24-4f10-8dcc-5542181bc809" providerId="AD" clId="Web-{F16B9564-89FA-4B9D-BC41-DD27F3B47468}" dt="2021-11-03T15:38:42.171" v="29"/>
          <pc:sldLayoutMkLst>
            <pc:docMk/>
            <pc:sldMasterMk cId="2460954070" sldId="2147483660"/>
            <pc:sldLayoutMk cId="3210312558" sldId="2147483666"/>
          </pc:sldLayoutMkLst>
        </pc:sldLayoutChg>
        <pc:sldLayoutChg chg="del">
          <pc:chgData name="Theodore, Joseph A" userId="S::joetheod@iu.edu::77f1f60c-3e24-4f10-8dcc-5542181bc809" providerId="AD" clId="Web-{F16B9564-89FA-4B9D-BC41-DD27F3B47468}" dt="2021-11-03T15:38:42.171" v="29"/>
          <pc:sldLayoutMkLst>
            <pc:docMk/>
            <pc:sldMasterMk cId="2460954070" sldId="2147483660"/>
            <pc:sldLayoutMk cId="3146388984" sldId="2147483667"/>
          </pc:sldLayoutMkLst>
        </pc:sldLayoutChg>
        <pc:sldLayoutChg chg="del">
          <pc:chgData name="Theodore, Joseph A" userId="S::joetheod@iu.edu::77f1f60c-3e24-4f10-8dcc-5542181bc809" providerId="AD" clId="Web-{F16B9564-89FA-4B9D-BC41-DD27F3B47468}" dt="2021-11-03T15:38:42.171" v="29"/>
          <pc:sldLayoutMkLst>
            <pc:docMk/>
            <pc:sldMasterMk cId="2460954070" sldId="2147483660"/>
            <pc:sldLayoutMk cId="3171841454" sldId="2147483668"/>
          </pc:sldLayoutMkLst>
        </pc:sldLayoutChg>
        <pc:sldLayoutChg chg="del">
          <pc:chgData name="Theodore, Joseph A" userId="S::joetheod@iu.edu::77f1f60c-3e24-4f10-8dcc-5542181bc809" providerId="AD" clId="Web-{F16B9564-89FA-4B9D-BC41-DD27F3B47468}" dt="2021-11-03T15:38:42.171" v="29"/>
          <pc:sldLayoutMkLst>
            <pc:docMk/>
            <pc:sldMasterMk cId="2460954070" sldId="2147483660"/>
            <pc:sldLayoutMk cId="1718958274" sldId="2147483669"/>
          </pc:sldLayoutMkLst>
        </pc:sldLayoutChg>
        <pc:sldLayoutChg chg="del">
          <pc:chgData name="Theodore, Joseph A" userId="S::joetheod@iu.edu::77f1f60c-3e24-4f10-8dcc-5542181bc809" providerId="AD" clId="Web-{F16B9564-89FA-4B9D-BC41-DD27F3B47468}" dt="2021-11-03T15:38:42.171" v="29"/>
          <pc:sldLayoutMkLst>
            <pc:docMk/>
            <pc:sldMasterMk cId="2460954070" sldId="2147483660"/>
            <pc:sldLayoutMk cId="2202905451" sldId="2147483670"/>
          </pc:sldLayoutMkLst>
        </pc:sldLayoutChg>
        <pc:sldLayoutChg chg="del">
          <pc:chgData name="Theodore, Joseph A" userId="S::joetheod@iu.edu::77f1f60c-3e24-4f10-8dcc-5542181bc809" providerId="AD" clId="Web-{F16B9564-89FA-4B9D-BC41-DD27F3B47468}" dt="2021-11-03T15:38:42.171" v="29"/>
          <pc:sldLayoutMkLst>
            <pc:docMk/>
            <pc:sldMasterMk cId="2460954070" sldId="2147483660"/>
            <pc:sldLayoutMk cId="3479445657" sldId="2147483671"/>
          </pc:sldLayoutMkLst>
        </pc:sldLayoutChg>
      </pc:sldMasterChg>
      <pc:sldMasterChg chg="add addSldLayout">
        <pc:chgData name="Theodore, Joseph A" userId="S::joetheod@iu.edu::77f1f60c-3e24-4f10-8dcc-5542181bc809" providerId="AD" clId="Web-{F16B9564-89FA-4B9D-BC41-DD27F3B47468}" dt="2021-11-03T15:38:42.171" v="29"/>
        <pc:sldMasterMkLst>
          <pc:docMk/>
          <pc:sldMasterMk cId="3895153551" sldId="2147483685"/>
        </pc:sldMasterMkLst>
        <pc:sldLayoutChg chg="add">
          <pc:chgData name="Theodore, Joseph A" userId="S::joetheod@iu.edu::77f1f60c-3e24-4f10-8dcc-5542181bc809" providerId="AD" clId="Web-{F16B9564-89FA-4B9D-BC41-DD27F3B47468}" dt="2021-11-03T15:38:42.171" v="29"/>
          <pc:sldLayoutMkLst>
            <pc:docMk/>
            <pc:sldMasterMk cId="3895153551" sldId="2147483685"/>
            <pc:sldLayoutMk cId="2295183193" sldId="2147483674"/>
          </pc:sldLayoutMkLst>
        </pc:sldLayoutChg>
        <pc:sldLayoutChg chg="add">
          <pc:chgData name="Theodore, Joseph A" userId="S::joetheod@iu.edu::77f1f60c-3e24-4f10-8dcc-5542181bc809" providerId="AD" clId="Web-{F16B9564-89FA-4B9D-BC41-DD27F3B47468}" dt="2021-11-03T15:38:42.171" v="29"/>
          <pc:sldLayoutMkLst>
            <pc:docMk/>
            <pc:sldMasterMk cId="3895153551" sldId="2147483685"/>
            <pc:sldLayoutMk cId="3586807434" sldId="2147483675"/>
          </pc:sldLayoutMkLst>
        </pc:sldLayoutChg>
        <pc:sldLayoutChg chg="add">
          <pc:chgData name="Theodore, Joseph A" userId="S::joetheod@iu.edu::77f1f60c-3e24-4f10-8dcc-5542181bc809" providerId="AD" clId="Web-{F16B9564-89FA-4B9D-BC41-DD27F3B47468}" dt="2021-11-03T15:38:42.171" v="29"/>
          <pc:sldLayoutMkLst>
            <pc:docMk/>
            <pc:sldMasterMk cId="3895153551" sldId="2147483685"/>
            <pc:sldLayoutMk cId="749806647" sldId="2147483676"/>
          </pc:sldLayoutMkLst>
        </pc:sldLayoutChg>
        <pc:sldLayoutChg chg="add">
          <pc:chgData name="Theodore, Joseph A" userId="S::joetheod@iu.edu::77f1f60c-3e24-4f10-8dcc-5542181bc809" providerId="AD" clId="Web-{F16B9564-89FA-4B9D-BC41-DD27F3B47468}" dt="2021-11-03T15:38:42.171" v="29"/>
          <pc:sldLayoutMkLst>
            <pc:docMk/>
            <pc:sldMasterMk cId="3895153551" sldId="2147483685"/>
            <pc:sldLayoutMk cId="1177373583" sldId="2147483677"/>
          </pc:sldLayoutMkLst>
        </pc:sldLayoutChg>
        <pc:sldLayoutChg chg="add">
          <pc:chgData name="Theodore, Joseph A" userId="S::joetheod@iu.edu::77f1f60c-3e24-4f10-8dcc-5542181bc809" providerId="AD" clId="Web-{F16B9564-89FA-4B9D-BC41-DD27F3B47468}" dt="2021-11-03T15:38:42.171" v="29"/>
          <pc:sldLayoutMkLst>
            <pc:docMk/>
            <pc:sldMasterMk cId="3895153551" sldId="2147483685"/>
            <pc:sldLayoutMk cId="3801848477" sldId="2147483678"/>
          </pc:sldLayoutMkLst>
        </pc:sldLayoutChg>
        <pc:sldLayoutChg chg="add">
          <pc:chgData name="Theodore, Joseph A" userId="S::joetheod@iu.edu::77f1f60c-3e24-4f10-8dcc-5542181bc809" providerId="AD" clId="Web-{F16B9564-89FA-4B9D-BC41-DD27F3B47468}" dt="2021-11-03T15:38:42.171" v="29"/>
          <pc:sldLayoutMkLst>
            <pc:docMk/>
            <pc:sldMasterMk cId="3895153551" sldId="2147483685"/>
            <pc:sldLayoutMk cId="901368313" sldId="2147483679"/>
          </pc:sldLayoutMkLst>
        </pc:sldLayoutChg>
        <pc:sldLayoutChg chg="add">
          <pc:chgData name="Theodore, Joseph A" userId="S::joetheod@iu.edu::77f1f60c-3e24-4f10-8dcc-5542181bc809" providerId="AD" clId="Web-{F16B9564-89FA-4B9D-BC41-DD27F3B47468}" dt="2021-11-03T15:38:42.171" v="29"/>
          <pc:sldLayoutMkLst>
            <pc:docMk/>
            <pc:sldMasterMk cId="3895153551" sldId="2147483685"/>
            <pc:sldLayoutMk cId="3578538013" sldId="2147483680"/>
          </pc:sldLayoutMkLst>
        </pc:sldLayoutChg>
        <pc:sldLayoutChg chg="add">
          <pc:chgData name="Theodore, Joseph A" userId="S::joetheod@iu.edu::77f1f60c-3e24-4f10-8dcc-5542181bc809" providerId="AD" clId="Web-{F16B9564-89FA-4B9D-BC41-DD27F3B47468}" dt="2021-11-03T15:38:42.171" v="29"/>
          <pc:sldLayoutMkLst>
            <pc:docMk/>
            <pc:sldMasterMk cId="3895153551" sldId="2147483685"/>
            <pc:sldLayoutMk cId="1203695560" sldId="2147483681"/>
          </pc:sldLayoutMkLst>
        </pc:sldLayoutChg>
        <pc:sldLayoutChg chg="add">
          <pc:chgData name="Theodore, Joseph A" userId="S::joetheod@iu.edu::77f1f60c-3e24-4f10-8dcc-5542181bc809" providerId="AD" clId="Web-{F16B9564-89FA-4B9D-BC41-DD27F3B47468}" dt="2021-11-03T15:38:42.171" v="29"/>
          <pc:sldLayoutMkLst>
            <pc:docMk/>
            <pc:sldMasterMk cId="3895153551" sldId="2147483685"/>
            <pc:sldLayoutMk cId="863687822" sldId="2147483682"/>
          </pc:sldLayoutMkLst>
        </pc:sldLayoutChg>
        <pc:sldLayoutChg chg="add">
          <pc:chgData name="Theodore, Joseph A" userId="S::joetheod@iu.edu::77f1f60c-3e24-4f10-8dcc-5542181bc809" providerId="AD" clId="Web-{F16B9564-89FA-4B9D-BC41-DD27F3B47468}" dt="2021-11-03T15:38:42.171" v="29"/>
          <pc:sldLayoutMkLst>
            <pc:docMk/>
            <pc:sldMasterMk cId="3895153551" sldId="2147483685"/>
            <pc:sldLayoutMk cId="1831196656" sldId="2147483683"/>
          </pc:sldLayoutMkLst>
        </pc:sldLayoutChg>
        <pc:sldLayoutChg chg="add">
          <pc:chgData name="Theodore, Joseph A" userId="S::joetheod@iu.edu::77f1f60c-3e24-4f10-8dcc-5542181bc809" providerId="AD" clId="Web-{F16B9564-89FA-4B9D-BC41-DD27F3B47468}" dt="2021-11-03T15:38:42.171" v="29"/>
          <pc:sldLayoutMkLst>
            <pc:docMk/>
            <pc:sldMasterMk cId="3895153551" sldId="2147483685"/>
            <pc:sldLayoutMk cId="4214518029" sldId="2147483684"/>
          </pc:sldLayoutMkLst>
        </pc:sldLayoutChg>
      </pc:sldMasterChg>
    </pc:docChg>
  </pc:docChgLst>
  <pc:docChgLst>
    <pc:chgData name="Theodore, Joseph A" userId="S::joetheod@iu.edu::77f1f60c-3e24-4f10-8dcc-5542181bc809" providerId="AD" clId="Web-{1918C593-4A6B-4C6E-8200-877BA7FFEB0A}"/>
    <pc:docChg chg="modSld">
      <pc:chgData name="Theodore, Joseph A" userId="S::joetheod@iu.edu::77f1f60c-3e24-4f10-8dcc-5542181bc809" providerId="AD" clId="Web-{1918C593-4A6B-4C6E-8200-877BA7FFEB0A}" dt="2021-11-03T17:57:24.349" v="4" actId="20577"/>
      <pc:docMkLst>
        <pc:docMk/>
      </pc:docMkLst>
      <pc:sldChg chg="modSp">
        <pc:chgData name="Theodore, Joseph A" userId="S::joetheod@iu.edu::77f1f60c-3e24-4f10-8dcc-5542181bc809" providerId="AD" clId="Web-{1918C593-4A6B-4C6E-8200-877BA7FFEB0A}" dt="2021-11-03T17:57:24.349" v="4" actId="20577"/>
        <pc:sldMkLst>
          <pc:docMk/>
          <pc:sldMk cId="2295815837" sldId="277"/>
        </pc:sldMkLst>
        <pc:spChg chg="mod">
          <ac:chgData name="Theodore, Joseph A" userId="S::joetheod@iu.edu::77f1f60c-3e24-4f10-8dcc-5542181bc809" providerId="AD" clId="Web-{1918C593-4A6B-4C6E-8200-877BA7FFEB0A}" dt="2021-11-03T17:57:24.349" v="4" actId="20577"/>
          <ac:spMkLst>
            <pc:docMk/>
            <pc:sldMk cId="2295815837" sldId="277"/>
            <ac:spMk id="3" creationId="{7439CB79-02AB-40F8-8E9F-AE965EB96C63}"/>
          </ac:spMkLst>
        </pc:spChg>
      </pc:sldChg>
    </pc:docChg>
  </pc:docChgLst>
  <pc:docChgLst>
    <pc:chgData name="Theodore, Joseph A" userId="S::joetheod@iu.edu::77f1f60c-3e24-4f10-8dcc-5542181bc809" providerId="AD" clId="Web-{C95EEFC9-CE0E-45D1-BAE1-182491727AC3}"/>
    <pc:docChg chg="modSld">
      <pc:chgData name="Theodore, Joseph A" userId="S::joetheod@iu.edu::77f1f60c-3e24-4f10-8dcc-5542181bc809" providerId="AD" clId="Web-{C95EEFC9-CE0E-45D1-BAE1-182491727AC3}" dt="2021-11-03T17:45:55.648" v="305" actId="14100"/>
      <pc:docMkLst>
        <pc:docMk/>
      </pc:docMkLst>
      <pc:sldChg chg="modSp">
        <pc:chgData name="Theodore, Joseph A" userId="S::joetheod@iu.edu::77f1f60c-3e24-4f10-8dcc-5542181bc809" providerId="AD" clId="Web-{C95EEFC9-CE0E-45D1-BAE1-182491727AC3}" dt="2021-11-03T17:45:55.648" v="305" actId="14100"/>
        <pc:sldMkLst>
          <pc:docMk/>
          <pc:sldMk cId="3694018062" sldId="258"/>
        </pc:sldMkLst>
        <pc:spChg chg="mod">
          <ac:chgData name="Theodore, Joseph A" userId="S::joetheod@iu.edu::77f1f60c-3e24-4f10-8dcc-5542181bc809" providerId="AD" clId="Web-{C95EEFC9-CE0E-45D1-BAE1-182491727AC3}" dt="2021-11-03T17:45:55.648" v="305" actId="14100"/>
          <ac:spMkLst>
            <pc:docMk/>
            <pc:sldMk cId="3694018062" sldId="258"/>
            <ac:spMk id="3" creationId="{185D8406-B005-4AB5-83D5-906E25D22790}"/>
          </ac:spMkLst>
        </pc:spChg>
      </pc:sldChg>
      <pc:sldChg chg="modSp">
        <pc:chgData name="Theodore, Joseph A" userId="S::joetheod@iu.edu::77f1f60c-3e24-4f10-8dcc-5542181bc809" providerId="AD" clId="Web-{C95EEFC9-CE0E-45D1-BAE1-182491727AC3}" dt="2021-11-03T17:38:11.587" v="2" actId="20577"/>
        <pc:sldMkLst>
          <pc:docMk/>
          <pc:sldMk cId="2111594336" sldId="264"/>
        </pc:sldMkLst>
        <pc:spChg chg="mod">
          <ac:chgData name="Theodore, Joseph A" userId="S::joetheod@iu.edu::77f1f60c-3e24-4f10-8dcc-5542181bc809" providerId="AD" clId="Web-{C95EEFC9-CE0E-45D1-BAE1-182491727AC3}" dt="2021-11-03T17:38:11.587" v="2" actId="20577"/>
          <ac:spMkLst>
            <pc:docMk/>
            <pc:sldMk cId="2111594336" sldId="264"/>
            <ac:spMk id="2" creationId="{F52250E0-FFC6-4434-841D-2F534063A96F}"/>
          </ac:spMkLst>
        </pc:spChg>
      </pc:sldChg>
      <pc:sldChg chg="addSp modSp">
        <pc:chgData name="Theodore, Joseph A" userId="S::joetheod@iu.edu::77f1f60c-3e24-4f10-8dcc-5542181bc809" providerId="AD" clId="Web-{C95EEFC9-CE0E-45D1-BAE1-182491727AC3}" dt="2021-11-03T17:44:25.067" v="232"/>
        <pc:sldMkLst>
          <pc:docMk/>
          <pc:sldMk cId="1938603227" sldId="267"/>
        </pc:sldMkLst>
        <pc:spChg chg="mod">
          <ac:chgData name="Theodore, Joseph A" userId="S::joetheod@iu.edu::77f1f60c-3e24-4f10-8dcc-5542181bc809" providerId="AD" clId="Web-{C95EEFC9-CE0E-45D1-BAE1-182491727AC3}" dt="2021-11-03T17:43:03.299" v="95" actId="14100"/>
          <ac:spMkLst>
            <pc:docMk/>
            <pc:sldMk cId="1938603227" sldId="267"/>
            <ac:spMk id="3" creationId="{145C2B2A-541B-48B1-8872-FF44070D9CD4}"/>
          </ac:spMkLst>
        </pc:spChg>
        <pc:graphicFrameChg chg="add mod modGraphic">
          <ac:chgData name="Theodore, Joseph A" userId="S::joetheod@iu.edu::77f1f60c-3e24-4f10-8dcc-5542181bc809" providerId="AD" clId="Web-{C95EEFC9-CE0E-45D1-BAE1-182491727AC3}" dt="2021-11-03T17:44:25.067" v="232"/>
          <ac:graphicFrameMkLst>
            <pc:docMk/>
            <pc:sldMk cId="1938603227" sldId="267"/>
            <ac:graphicFrameMk id="4" creationId="{B5F50B48-1FC6-4425-BD57-CA23F54B4AA7}"/>
          </ac:graphicFrameMkLst>
        </pc:graphicFrameChg>
      </pc:sldChg>
    </pc:docChg>
  </pc:docChgLst>
  <pc:docChgLst>
    <pc:chgData name="Theodore, Joseph A" userId="S::joetheod@iu.edu::77f1f60c-3e24-4f10-8dcc-5542181bc809" providerId="AD" clId="Web-{01DCAE54-7131-43DD-A4A9-0615A936220C}"/>
    <pc:docChg chg="modSld">
      <pc:chgData name="Theodore, Joseph A" userId="S::joetheod@iu.edu::77f1f60c-3e24-4f10-8dcc-5542181bc809" providerId="AD" clId="Web-{01DCAE54-7131-43DD-A4A9-0615A936220C}" dt="2021-11-08T16:50:04.552" v="43" actId="20577"/>
      <pc:docMkLst>
        <pc:docMk/>
      </pc:docMkLst>
      <pc:sldChg chg="modSp">
        <pc:chgData name="Theodore, Joseph A" userId="S::joetheod@iu.edu::77f1f60c-3e24-4f10-8dcc-5542181bc809" providerId="AD" clId="Web-{01DCAE54-7131-43DD-A4A9-0615A936220C}" dt="2021-11-08T16:45:18.645" v="22" actId="20577"/>
        <pc:sldMkLst>
          <pc:docMk/>
          <pc:sldMk cId="3182113666" sldId="273"/>
        </pc:sldMkLst>
        <pc:spChg chg="mod">
          <ac:chgData name="Theodore, Joseph A" userId="S::joetheod@iu.edu::77f1f60c-3e24-4f10-8dcc-5542181bc809" providerId="AD" clId="Web-{01DCAE54-7131-43DD-A4A9-0615A936220C}" dt="2021-11-08T16:45:18.645" v="22" actId="20577"/>
          <ac:spMkLst>
            <pc:docMk/>
            <pc:sldMk cId="3182113666" sldId="273"/>
            <ac:spMk id="3" creationId="{0F79A1D7-0975-4458-A9F6-94CDA84320F1}"/>
          </ac:spMkLst>
        </pc:spChg>
      </pc:sldChg>
      <pc:sldChg chg="modSp">
        <pc:chgData name="Theodore, Joseph A" userId="S::joetheod@iu.edu::77f1f60c-3e24-4f10-8dcc-5542181bc809" providerId="AD" clId="Web-{01DCAE54-7131-43DD-A4A9-0615A936220C}" dt="2021-11-08T16:50:04.552" v="43" actId="20577"/>
        <pc:sldMkLst>
          <pc:docMk/>
          <pc:sldMk cId="2295815837" sldId="277"/>
        </pc:sldMkLst>
        <pc:spChg chg="mod">
          <ac:chgData name="Theodore, Joseph A" userId="S::joetheod@iu.edu::77f1f60c-3e24-4f10-8dcc-5542181bc809" providerId="AD" clId="Web-{01DCAE54-7131-43DD-A4A9-0615A936220C}" dt="2021-11-08T16:50:04.552" v="43" actId="20577"/>
          <ac:spMkLst>
            <pc:docMk/>
            <pc:sldMk cId="2295815837" sldId="277"/>
            <ac:spMk id="3" creationId="{7439CB79-02AB-40F8-8E9F-AE965EB96C63}"/>
          </ac:spMkLst>
        </pc:spChg>
      </pc:sldChg>
    </pc:docChg>
  </pc:docChgLst>
  <pc:docChgLst>
    <pc:chgData name="Mahesh, Namrata" userId="0e8033ee-a482-4187-8cce-965ba9cd5dc8" providerId="ADAL" clId="{61939990-45B1-4AA2-88A0-90CE194831A4}"/>
    <pc:docChg chg="undo redo custSel modSld">
      <pc:chgData name="Mahesh, Namrata" userId="0e8033ee-a482-4187-8cce-965ba9cd5dc8" providerId="ADAL" clId="{61939990-45B1-4AA2-88A0-90CE194831A4}" dt="2021-11-08T19:00:30.846" v="3242" actId="27636"/>
      <pc:docMkLst>
        <pc:docMk/>
      </pc:docMkLst>
      <pc:sldChg chg="modSp mod">
        <pc:chgData name="Mahesh, Namrata" userId="0e8033ee-a482-4187-8cce-965ba9cd5dc8" providerId="ADAL" clId="{61939990-45B1-4AA2-88A0-90CE194831A4}" dt="2021-11-08T17:52:46.628" v="1717" actId="113"/>
        <pc:sldMkLst>
          <pc:docMk/>
          <pc:sldMk cId="109857222" sldId="256"/>
        </pc:sldMkLst>
        <pc:spChg chg="mod">
          <ac:chgData name="Mahesh, Namrata" userId="0e8033ee-a482-4187-8cce-965ba9cd5dc8" providerId="ADAL" clId="{61939990-45B1-4AA2-88A0-90CE194831A4}" dt="2021-11-08T17:52:46.628" v="1717" actId="113"/>
          <ac:spMkLst>
            <pc:docMk/>
            <pc:sldMk cId="109857222" sldId="256"/>
            <ac:spMk id="2" creationId="{00000000-0000-0000-0000-000000000000}"/>
          </ac:spMkLst>
        </pc:spChg>
      </pc:sldChg>
      <pc:sldChg chg="modSp mod">
        <pc:chgData name="Mahesh, Namrata" userId="0e8033ee-a482-4187-8cce-965ba9cd5dc8" providerId="ADAL" clId="{61939990-45B1-4AA2-88A0-90CE194831A4}" dt="2021-11-08T17:52:39.963" v="1715" actId="113"/>
        <pc:sldMkLst>
          <pc:docMk/>
          <pc:sldMk cId="2710481701" sldId="257"/>
        </pc:sldMkLst>
        <pc:spChg chg="mod">
          <ac:chgData name="Mahesh, Namrata" userId="0e8033ee-a482-4187-8cce-965ba9cd5dc8" providerId="ADAL" clId="{61939990-45B1-4AA2-88A0-90CE194831A4}" dt="2021-11-08T17:52:39.963" v="1715" actId="113"/>
          <ac:spMkLst>
            <pc:docMk/>
            <pc:sldMk cId="2710481701" sldId="257"/>
            <ac:spMk id="2" creationId="{FE5AC5B7-0F55-4B08-AFAD-FC8F55C52EE2}"/>
          </ac:spMkLst>
        </pc:spChg>
        <pc:spChg chg="mod">
          <ac:chgData name="Mahesh, Namrata" userId="0e8033ee-a482-4187-8cce-965ba9cd5dc8" providerId="ADAL" clId="{61939990-45B1-4AA2-88A0-90CE194831A4}" dt="2021-11-08T17:52:16.837" v="1711" actId="207"/>
          <ac:spMkLst>
            <pc:docMk/>
            <pc:sldMk cId="2710481701" sldId="257"/>
            <ac:spMk id="3" creationId="{1D982650-EFDE-4745-8A71-3B1BB77F5547}"/>
          </ac:spMkLst>
        </pc:spChg>
        <pc:spChg chg="mod">
          <ac:chgData name="Mahesh, Namrata" userId="0e8033ee-a482-4187-8cce-965ba9cd5dc8" providerId="ADAL" clId="{61939990-45B1-4AA2-88A0-90CE194831A4}" dt="2021-11-08T17:52:16.837" v="1711" actId="207"/>
          <ac:spMkLst>
            <pc:docMk/>
            <pc:sldMk cId="2710481701" sldId="257"/>
            <ac:spMk id="7" creationId="{14FC336F-867A-4F1A-85DF-AC9217085099}"/>
          </ac:spMkLst>
        </pc:spChg>
      </pc:sldChg>
      <pc:sldChg chg="modSp mod">
        <pc:chgData name="Mahesh, Namrata" userId="0e8033ee-a482-4187-8cce-965ba9cd5dc8" providerId="ADAL" clId="{61939990-45B1-4AA2-88A0-90CE194831A4}" dt="2021-11-08T17:52:29.695" v="1714" actId="113"/>
        <pc:sldMkLst>
          <pc:docMk/>
          <pc:sldMk cId="3694018062" sldId="258"/>
        </pc:sldMkLst>
        <pc:spChg chg="mod">
          <ac:chgData name="Mahesh, Namrata" userId="0e8033ee-a482-4187-8cce-965ba9cd5dc8" providerId="ADAL" clId="{61939990-45B1-4AA2-88A0-90CE194831A4}" dt="2021-11-08T17:52:29.695" v="1714" actId="113"/>
          <ac:spMkLst>
            <pc:docMk/>
            <pc:sldMk cId="3694018062" sldId="258"/>
            <ac:spMk id="2" creationId="{22563D3A-B9F1-4A21-9020-D1955D0A739B}"/>
          </ac:spMkLst>
        </pc:spChg>
        <pc:spChg chg="mod">
          <ac:chgData name="Mahesh, Namrata" userId="0e8033ee-a482-4187-8cce-965ba9cd5dc8" providerId="ADAL" clId="{61939990-45B1-4AA2-88A0-90CE194831A4}" dt="2021-11-08T17:04:44.814" v="1" actId="14100"/>
          <ac:spMkLst>
            <pc:docMk/>
            <pc:sldMk cId="3694018062" sldId="258"/>
            <ac:spMk id="3" creationId="{185D8406-B005-4AB5-83D5-906E25D22790}"/>
          </ac:spMkLst>
        </pc:spChg>
      </pc:sldChg>
      <pc:sldChg chg="modSp mod">
        <pc:chgData name="Mahesh, Namrata" userId="0e8033ee-a482-4187-8cce-965ba9cd5dc8" providerId="ADAL" clId="{61939990-45B1-4AA2-88A0-90CE194831A4}" dt="2021-11-08T17:52:43.796" v="1716" actId="113"/>
        <pc:sldMkLst>
          <pc:docMk/>
          <pc:sldMk cId="3933547995" sldId="259"/>
        </pc:sldMkLst>
        <pc:spChg chg="mod">
          <ac:chgData name="Mahesh, Namrata" userId="0e8033ee-a482-4187-8cce-965ba9cd5dc8" providerId="ADAL" clId="{61939990-45B1-4AA2-88A0-90CE194831A4}" dt="2021-11-08T17:52:43.796" v="1716" actId="113"/>
          <ac:spMkLst>
            <pc:docMk/>
            <pc:sldMk cId="3933547995" sldId="259"/>
            <ac:spMk id="2" creationId="{F5F58F9A-E7A7-4741-A3D5-5D8C2867A09C}"/>
          </ac:spMkLst>
        </pc:spChg>
      </pc:sldChg>
      <pc:sldChg chg="modSp mod">
        <pc:chgData name="Mahesh, Namrata" userId="0e8033ee-a482-4187-8cce-965ba9cd5dc8" providerId="ADAL" clId="{61939990-45B1-4AA2-88A0-90CE194831A4}" dt="2021-11-08T18:22:31.919" v="1791" actId="5793"/>
        <pc:sldMkLst>
          <pc:docMk/>
          <pc:sldMk cId="1840578679" sldId="260"/>
        </pc:sldMkLst>
        <pc:spChg chg="mod">
          <ac:chgData name="Mahesh, Namrata" userId="0e8033ee-a482-4187-8cce-965ba9cd5dc8" providerId="ADAL" clId="{61939990-45B1-4AA2-88A0-90CE194831A4}" dt="2021-11-08T17:54:05.607" v="1733" actId="113"/>
          <ac:spMkLst>
            <pc:docMk/>
            <pc:sldMk cId="1840578679" sldId="260"/>
            <ac:spMk id="2" creationId="{3AC02239-BC0B-44ED-8AAC-C637455291FD}"/>
          </ac:spMkLst>
        </pc:spChg>
        <pc:spChg chg="mod">
          <ac:chgData name="Mahesh, Namrata" userId="0e8033ee-a482-4187-8cce-965ba9cd5dc8" providerId="ADAL" clId="{61939990-45B1-4AA2-88A0-90CE194831A4}" dt="2021-11-08T18:22:31.919" v="1791" actId="5793"/>
          <ac:spMkLst>
            <pc:docMk/>
            <pc:sldMk cId="1840578679" sldId="260"/>
            <ac:spMk id="3" creationId="{18B59564-BAF4-4EC0-9EFD-55D2EF2F5EF7}"/>
          </ac:spMkLst>
        </pc:spChg>
      </pc:sldChg>
      <pc:sldChg chg="modSp mod">
        <pc:chgData name="Mahesh, Namrata" userId="0e8033ee-a482-4187-8cce-965ba9cd5dc8" providerId="ADAL" clId="{61939990-45B1-4AA2-88A0-90CE194831A4}" dt="2021-11-08T17:54:21.051" v="1745" actId="113"/>
        <pc:sldMkLst>
          <pc:docMk/>
          <pc:sldMk cId="416499414" sldId="261"/>
        </pc:sldMkLst>
        <pc:spChg chg="mod">
          <ac:chgData name="Mahesh, Namrata" userId="0e8033ee-a482-4187-8cce-965ba9cd5dc8" providerId="ADAL" clId="{61939990-45B1-4AA2-88A0-90CE194831A4}" dt="2021-11-08T17:54:21.051" v="1745" actId="113"/>
          <ac:spMkLst>
            <pc:docMk/>
            <pc:sldMk cId="416499414" sldId="261"/>
            <ac:spMk id="2" creationId="{AA01B17B-A3C8-4080-851F-CCFDE00363E4}"/>
          </ac:spMkLst>
        </pc:spChg>
      </pc:sldChg>
      <pc:sldChg chg="modSp mod">
        <pc:chgData name="Mahesh, Namrata" userId="0e8033ee-a482-4187-8cce-965ba9cd5dc8" providerId="ADAL" clId="{61939990-45B1-4AA2-88A0-90CE194831A4}" dt="2021-11-08T17:55:06.154" v="1762" actId="1076"/>
        <pc:sldMkLst>
          <pc:docMk/>
          <pc:sldMk cId="2389249533" sldId="262"/>
        </pc:sldMkLst>
        <pc:spChg chg="mod">
          <ac:chgData name="Mahesh, Namrata" userId="0e8033ee-a482-4187-8cce-965ba9cd5dc8" providerId="ADAL" clId="{61939990-45B1-4AA2-88A0-90CE194831A4}" dt="2021-11-08T17:54:26.883" v="1746" actId="113"/>
          <ac:spMkLst>
            <pc:docMk/>
            <pc:sldMk cId="2389249533" sldId="262"/>
            <ac:spMk id="2" creationId="{09342F02-5F21-4E4C-9ECF-CBF5862D08F3}"/>
          </ac:spMkLst>
        </pc:spChg>
        <pc:spChg chg="mod">
          <ac:chgData name="Mahesh, Namrata" userId="0e8033ee-a482-4187-8cce-965ba9cd5dc8" providerId="ADAL" clId="{61939990-45B1-4AA2-88A0-90CE194831A4}" dt="2021-11-08T17:55:06.154" v="1762" actId="1076"/>
          <ac:spMkLst>
            <pc:docMk/>
            <pc:sldMk cId="2389249533" sldId="262"/>
            <ac:spMk id="3" creationId="{B5802368-BF76-4435-BF92-792D525DB77E}"/>
          </ac:spMkLst>
        </pc:spChg>
      </pc:sldChg>
      <pc:sldChg chg="delSp modSp mod">
        <pc:chgData name="Mahesh, Namrata" userId="0e8033ee-a482-4187-8cce-965ba9cd5dc8" providerId="ADAL" clId="{61939990-45B1-4AA2-88A0-90CE194831A4}" dt="2021-11-08T17:55:51.929" v="1769" actId="113"/>
        <pc:sldMkLst>
          <pc:docMk/>
          <pc:sldMk cId="3522184965" sldId="263"/>
        </pc:sldMkLst>
        <pc:spChg chg="mod">
          <ac:chgData name="Mahesh, Namrata" userId="0e8033ee-a482-4187-8cce-965ba9cd5dc8" providerId="ADAL" clId="{61939990-45B1-4AA2-88A0-90CE194831A4}" dt="2021-11-08T17:55:51.929" v="1769" actId="113"/>
          <ac:spMkLst>
            <pc:docMk/>
            <pc:sldMk cId="3522184965" sldId="263"/>
            <ac:spMk id="2" creationId="{8BA39764-64B1-416A-B65B-EDD25690C3EB}"/>
          </ac:spMkLst>
        </pc:spChg>
        <pc:spChg chg="del">
          <ac:chgData name="Mahesh, Namrata" userId="0e8033ee-a482-4187-8cce-965ba9cd5dc8" providerId="ADAL" clId="{61939990-45B1-4AA2-88A0-90CE194831A4}" dt="2021-11-08T17:10:09.867" v="29" actId="478"/>
          <ac:spMkLst>
            <pc:docMk/>
            <pc:sldMk cId="3522184965" sldId="263"/>
            <ac:spMk id="6" creationId="{6CC2F99A-F878-4388-814C-32F92E4CCD74}"/>
          </ac:spMkLst>
        </pc:spChg>
      </pc:sldChg>
      <pc:sldChg chg="modSp mod">
        <pc:chgData name="Mahesh, Namrata" userId="0e8033ee-a482-4187-8cce-965ba9cd5dc8" providerId="ADAL" clId="{61939990-45B1-4AA2-88A0-90CE194831A4}" dt="2021-11-08T17:52:50.684" v="1718" actId="113"/>
        <pc:sldMkLst>
          <pc:docMk/>
          <pc:sldMk cId="2111594336" sldId="264"/>
        </pc:sldMkLst>
        <pc:spChg chg="mod">
          <ac:chgData name="Mahesh, Namrata" userId="0e8033ee-a482-4187-8cce-965ba9cd5dc8" providerId="ADAL" clId="{61939990-45B1-4AA2-88A0-90CE194831A4}" dt="2021-11-08T17:52:50.684" v="1718" actId="113"/>
          <ac:spMkLst>
            <pc:docMk/>
            <pc:sldMk cId="2111594336" sldId="264"/>
            <ac:spMk id="2" creationId="{F52250E0-FFC6-4434-841D-2F534063A96F}"/>
          </ac:spMkLst>
        </pc:spChg>
        <pc:spChg chg="mod">
          <ac:chgData name="Mahesh, Namrata" userId="0e8033ee-a482-4187-8cce-965ba9cd5dc8" providerId="ADAL" clId="{61939990-45B1-4AA2-88A0-90CE194831A4}" dt="2021-11-08T17:52:20.392" v="1712" actId="207"/>
          <ac:spMkLst>
            <pc:docMk/>
            <pc:sldMk cId="2111594336" sldId="264"/>
            <ac:spMk id="3" creationId="{6137F907-C9CB-4969-BD79-E41CD749540E}"/>
          </ac:spMkLst>
        </pc:spChg>
      </pc:sldChg>
      <pc:sldChg chg="modSp mod">
        <pc:chgData name="Mahesh, Namrata" userId="0e8033ee-a482-4187-8cce-965ba9cd5dc8" providerId="ADAL" clId="{61939990-45B1-4AA2-88A0-90CE194831A4}" dt="2021-11-08T17:52:53.540" v="1719" actId="113"/>
        <pc:sldMkLst>
          <pc:docMk/>
          <pc:sldMk cId="506633964" sldId="265"/>
        </pc:sldMkLst>
        <pc:spChg chg="mod">
          <ac:chgData name="Mahesh, Namrata" userId="0e8033ee-a482-4187-8cce-965ba9cd5dc8" providerId="ADAL" clId="{61939990-45B1-4AA2-88A0-90CE194831A4}" dt="2021-11-08T17:52:53.540" v="1719" actId="113"/>
          <ac:spMkLst>
            <pc:docMk/>
            <pc:sldMk cId="506633964" sldId="265"/>
            <ac:spMk id="2" creationId="{56EC9A6A-0525-4E6E-AE40-F42CA910175F}"/>
          </ac:spMkLst>
        </pc:spChg>
        <pc:spChg chg="mod">
          <ac:chgData name="Mahesh, Namrata" userId="0e8033ee-a482-4187-8cce-965ba9cd5dc8" providerId="ADAL" clId="{61939990-45B1-4AA2-88A0-90CE194831A4}" dt="2021-11-08T17:52:23.774" v="1713" actId="207"/>
          <ac:spMkLst>
            <pc:docMk/>
            <pc:sldMk cId="506633964" sldId="265"/>
            <ac:spMk id="3" creationId="{DDDB91AE-D2E3-46C2-93B0-6753781363A8}"/>
          </ac:spMkLst>
        </pc:spChg>
      </pc:sldChg>
      <pc:sldChg chg="modSp mod">
        <pc:chgData name="Mahesh, Namrata" userId="0e8033ee-a482-4187-8cce-965ba9cd5dc8" providerId="ADAL" clId="{61939990-45B1-4AA2-88A0-90CE194831A4}" dt="2021-11-08T17:52:56.283" v="1720" actId="113"/>
        <pc:sldMkLst>
          <pc:docMk/>
          <pc:sldMk cId="1145815574" sldId="266"/>
        </pc:sldMkLst>
        <pc:spChg chg="mod">
          <ac:chgData name="Mahesh, Namrata" userId="0e8033ee-a482-4187-8cce-965ba9cd5dc8" providerId="ADAL" clId="{61939990-45B1-4AA2-88A0-90CE194831A4}" dt="2021-11-08T17:52:56.283" v="1720" actId="113"/>
          <ac:spMkLst>
            <pc:docMk/>
            <pc:sldMk cId="1145815574" sldId="266"/>
            <ac:spMk id="2" creationId="{92FC3A50-7F3E-467B-94DD-97FBD93D9FD7}"/>
          </ac:spMkLst>
        </pc:spChg>
        <pc:graphicFrameChg chg="modGraphic">
          <ac:chgData name="Mahesh, Namrata" userId="0e8033ee-a482-4187-8cce-965ba9cd5dc8" providerId="ADAL" clId="{61939990-45B1-4AA2-88A0-90CE194831A4}" dt="2021-11-08T17:09:14.810" v="25" actId="207"/>
          <ac:graphicFrameMkLst>
            <pc:docMk/>
            <pc:sldMk cId="1145815574" sldId="266"/>
            <ac:graphicFrameMk id="4" creationId="{8F5EA607-3712-49EC-BD05-B8056EDBB9E2}"/>
          </ac:graphicFrameMkLst>
        </pc:graphicFrameChg>
      </pc:sldChg>
      <pc:sldChg chg="modSp mod">
        <pc:chgData name="Mahesh, Namrata" userId="0e8033ee-a482-4187-8cce-965ba9cd5dc8" providerId="ADAL" clId="{61939990-45B1-4AA2-88A0-90CE194831A4}" dt="2021-11-08T17:55:34.830" v="1766" actId="14100"/>
        <pc:sldMkLst>
          <pc:docMk/>
          <pc:sldMk cId="1938603227" sldId="267"/>
        </pc:sldMkLst>
        <pc:spChg chg="mod">
          <ac:chgData name="Mahesh, Namrata" userId="0e8033ee-a482-4187-8cce-965ba9cd5dc8" providerId="ADAL" clId="{61939990-45B1-4AA2-88A0-90CE194831A4}" dt="2021-11-08T17:53:40.408" v="1726" actId="1076"/>
          <ac:spMkLst>
            <pc:docMk/>
            <pc:sldMk cId="1938603227" sldId="267"/>
            <ac:spMk id="2" creationId="{10704D37-6894-49A7-9FB2-7D469AFBBC66}"/>
          </ac:spMkLst>
        </pc:spChg>
        <pc:spChg chg="mod">
          <ac:chgData name="Mahesh, Namrata" userId="0e8033ee-a482-4187-8cce-965ba9cd5dc8" providerId="ADAL" clId="{61939990-45B1-4AA2-88A0-90CE194831A4}" dt="2021-11-08T17:55:34.830" v="1766" actId="14100"/>
          <ac:spMkLst>
            <pc:docMk/>
            <pc:sldMk cId="1938603227" sldId="267"/>
            <ac:spMk id="3" creationId="{145C2B2A-541B-48B1-8872-FF44070D9CD4}"/>
          </ac:spMkLst>
        </pc:spChg>
        <pc:graphicFrameChg chg="mod modGraphic">
          <ac:chgData name="Mahesh, Namrata" userId="0e8033ee-a482-4187-8cce-965ba9cd5dc8" providerId="ADAL" clId="{61939990-45B1-4AA2-88A0-90CE194831A4}" dt="2021-11-08T17:53:49.502" v="1729" actId="14100"/>
          <ac:graphicFrameMkLst>
            <pc:docMk/>
            <pc:sldMk cId="1938603227" sldId="267"/>
            <ac:graphicFrameMk id="4" creationId="{B5F50B48-1FC6-4425-BD57-CA23F54B4AA7}"/>
          </ac:graphicFrameMkLst>
        </pc:graphicFrameChg>
      </pc:sldChg>
      <pc:sldChg chg="addSp delSp mod">
        <pc:chgData name="Mahesh, Namrata" userId="0e8033ee-a482-4187-8cce-965ba9cd5dc8" providerId="ADAL" clId="{61939990-45B1-4AA2-88A0-90CE194831A4}" dt="2021-11-08T17:09:42.598" v="28" actId="478"/>
        <pc:sldMkLst>
          <pc:docMk/>
          <pc:sldMk cId="3277984846" sldId="268"/>
        </pc:sldMkLst>
        <pc:spChg chg="del">
          <ac:chgData name="Mahesh, Namrata" userId="0e8033ee-a482-4187-8cce-965ba9cd5dc8" providerId="ADAL" clId="{61939990-45B1-4AA2-88A0-90CE194831A4}" dt="2021-11-08T17:09:42.598" v="28" actId="478"/>
          <ac:spMkLst>
            <pc:docMk/>
            <pc:sldMk cId="3277984846" sldId="268"/>
            <ac:spMk id="3" creationId="{D8468E70-63B4-4CCF-8890-B3AA1C4BE931}"/>
          </ac:spMkLst>
        </pc:spChg>
        <pc:picChg chg="add del">
          <ac:chgData name="Mahesh, Namrata" userId="0e8033ee-a482-4187-8cce-965ba9cd5dc8" providerId="ADAL" clId="{61939990-45B1-4AA2-88A0-90CE194831A4}" dt="2021-11-08T17:09:37.704" v="27" actId="478"/>
          <ac:picMkLst>
            <pc:docMk/>
            <pc:sldMk cId="3277984846" sldId="268"/>
            <ac:picMk id="5" creationId="{E87A0727-F635-436C-A216-6C4ED9F62A64}"/>
          </ac:picMkLst>
        </pc:picChg>
      </pc:sldChg>
      <pc:sldChg chg="modSp mod">
        <pc:chgData name="Mahesh, Namrata" userId="0e8033ee-a482-4187-8cce-965ba9cd5dc8" providerId="ADAL" clId="{61939990-45B1-4AA2-88A0-90CE194831A4}" dt="2021-11-08T17:55:47.176" v="1768" actId="113"/>
        <pc:sldMkLst>
          <pc:docMk/>
          <pc:sldMk cId="4108084816" sldId="269"/>
        </pc:sldMkLst>
        <pc:spChg chg="mod">
          <ac:chgData name="Mahesh, Namrata" userId="0e8033ee-a482-4187-8cce-965ba9cd5dc8" providerId="ADAL" clId="{61939990-45B1-4AA2-88A0-90CE194831A4}" dt="2021-11-08T17:55:47.176" v="1768" actId="113"/>
          <ac:spMkLst>
            <pc:docMk/>
            <pc:sldMk cId="4108084816" sldId="269"/>
            <ac:spMk id="2" creationId="{F22ECE5F-BD4D-47C2-BCFA-B305AB5BB31B}"/>
          </ac:spMkLst>
        </pc:spChg>
        <pc:spChg chg="mod">
          <ac:chgData name="Mahesh, Namrata" userId="0e8033ee-a482-4187-8cce-965ba9cd5dc8" providerId="ADAL" clId="{61939990-45B1-4AA2-88A0-90CE194831A4}" dt="2021-11-08T17:55:45.227" v="1767" actId="207"/>
          <ac:spMkLst>
            <pc:docMk/>
            <pc:sldMk cId="4108084816" sldId="269"/>
            <ac:spMk id="3" creationId="{1BA58A1A-0AAA-4E75-A59B-62FFA2BFB18C}"/>
          </ac:spMkLst>
        </pc:spChg>
      </pc:sldChg>
      <pc:sldChg chg="modSp mod">
        <pc:chgData name="Mahesh, Namrata" userId="0e8033ee-a482-4187-8cce-965ba9cd5dc8" providerId="ADAL" clId="{61939990-45B1-4AA2-88A0-90CE194831A4}" dt="2021-11-08T18:23:45.031" v="1853"/>
        <pc:sldMkLst>
          <pc:docMk/>
          <pc:sldMk cId="1190607837" sldId="270"/>
        </pc:sldMkLst>
        <pc:spChg chg="mod">
          <ac:chgData name="Mahesh, Namrata" userId="0e8033ee-a482-4187-8cce-965ba9cd5dc8" providerId="ADAL" clId="{61939990-45B1-4AA2-88A0-90CE194831A4}" dt="2021-11-08T17:55:54.824" v="1770" actId="113"/>
          <ac:spMkLst>
            <pc:docMk/>
            <pc:sldMk cId="1190607837" sldId="270"/>
            <ac:spMk id="2" creationId="{741EC7C4-7435-4066-9A20-7F9043A8E8CB}"/>
          </ac:spMkLst>
        </pc:spChg>
        <pc:graphicFrameChg chg="mod">
          <ac:chgData name="Mahesh, Namrata" userId="0e8033ee-a482-4187-8cce-965ba9cd5dc8" providerId="ADAL" clId="{61939990-45B1-4AA2-88A0-90CE194831A4}" dt="2021-11-08T18:23:45.031" v="1853"/>
          <ac:graphicFrameMkLst>
            <pc:docMk/>
            <pc:sldMk cId="1190607837" sldId="270"/>
            <ac:graphicFrameMk id="4" creationId="{FC069CFA-AC18-42BE-B210-8A738C3B5131}"/>
          </ac:graphicFrameMkLst>
        </pc:graphicFrameChg>
      </pc:sldChg>
      <pc:sldChg chg="addSp modSp mod">
        <pc:chgData name="Mahesh, Namrata" userId="0e8033ee-a482-4187-8cce-965ba9cd5dc8" providerId="ADAL" clId="{61939990-45B1-4AA2-88A0-90CE194831A4}" dt="2021-11-08T18:27:50.886" v="1903" actId="404"/>
        <pc:sldMkLst>
          <pc:docMk/>
          <pc:sldMk cId="3800790532" sldId="271"/>
        </pc:sldMkLst>
        <pc:spChg chg="mod">
          <ac:chgData name="Mahesh, Namrata" userId="0e8033ee-a482-4187-8cce-965ba9cd5dc8" providerId="ADAL" clId="{61939990-45B1-4AA2-88A0-90CE194831A4}" dt="2021-11-08T17:55:57.643" v="1771" actId="113"/>
          <ac:spMkLst>
            <pc:docMk/>
            <pc:sldMk cId="3800790532" sldId="271"/>
            <ac:spMk id="2" creationId="{7A2B7DB5-648E-4575-BD9D-631FF373929E}"/>
          </ac:spMkLst>
        </pc:spChg>
        <pc:spChg chg="mod">
          <ac:chgData name="Mahesh, Namrata" userId="0e8033ee-a482-4187-8cce-965ba9cd5dc8" providerId="ADAL" clId="{61939990-45B1-4AA2-88A0-90CE194831A4}" dt="2021-11-08T18:27:50.886" v="1903" actId="404"/>
          <ac:spMkLst>
            <pc:docMk/>
            <pc:sldMk cId="3800790532" sldId="271"/>
            <ac:spMk id="3" creationId="{2C60B84F-50BF-4219-A9B9-5661D7040AF2}"/>
          </ac:spMkLst>
        </pc:spChg>
        <pc:spChg chg="add mod">
          <ac:chgData name="Mahesh, Namrata" userId="0e8033ee-a482-4187-8cce-965ba9cd5dc8" providerId="ADAL" clId="{61939990-45B1-4AA2-88A0-90CE194831A4}" dt="2021-11-08T18:26:56.142" v="1886" actId="207"/>
          <ac:spMkLst>
            <pc:docMk/>
            <pc:sldMk cId="3800790532" sldId="271"/>
            <ac:spMk id="6" creationId="{C87EF164-362E-48D7-8E8D-AD4CFB8832F8}"/>
          </ac:spMkLst>
        </pc:spChg>
      </pc:sldChg>
      <pc:sldChg chg="modSp mod">
        <pc:chgData name="Mahesh, Namrata" userId="0e8033ee-a482-4187-8cce-965ba9cd5dc8" providerId="ADAL" clId="{61939990-45B1-4AA2-88A0-90CE194831A4}" dt="2021-11-08T17:56:03.780" v="1773" actId="113"/>
        <pc:sldMkLst>
          <pc:docMk/>
          <pc:sldMk cId="3415217265" sldId="272"/>
        </pc:sldMkLst>
        <pc:spChg chg="mod">
          <ac:chgData name="Mahesh, Namrata" userId="0e8033ee-a482-4187-8cce-965ba9cd5dc8" providerId="ADAL" clId="{61939990-45B1-4AA2-88A0-90CE194831A4}" dt="2021-11-08T17:56:03.780" v="1773" actId="113"/>
          <ac:spMkLst>
            <pc:docMk/>
            <pc:sldMk cId="3415217265" sldId="272"/>
            <ac:spMk id="2" creationId="{9BE1D1E3-9ADC-4139-AB97-9067D8FB40BA}"/>
          </ac:spMkLst>
        </pc:spChg>
      </pc:sldChg>
      <pc:sldChg chg="addSp modSp mod">
        <pc:chgData name="Mahesh, Namrata" userId="0e8033ee-a482-4187-8cce-965ba9cd5dc8" providerId="ADAL" clId="{61939990-45B1-4AA2-88A0-90CE194831A4}" dt="2021-11-08T18:29:35.283" v="1927" actId="14100"/>
        <pc:sldMkLst>
          <pc:docMk/>
          <pc:sldMk cId="3182113666" sldId="273"/>
        </pc:sldMkLst>
        <pc:spChg chg="mod">
          <ac:chgData name="Mahesh, Namrata" userId="0e8033ee-a482-4187-8cce-965ba9cd5dc8" providerId="ADAL" clId="{61939990-45B1-4AA2-88A0-90CE194831A4}" dt="2021-11-08T18:29:35.283" v="1927" actId="14100"/>
          <ac:spMkLst>
            <pc:docMk/>
            <pc:sldMk cId="3182113666" sldId="273"/>
            <ac:spMk id="2" creationId="{7F0CBE45-D138-4639-ACFC-D499F2905549}"/>
          </ac:spMkLst>
        </pc:spChg>
        <pc:spChg chg="mod">
          <ac:chgData name="Mahesh, Namrata" userId="0e8033ee-a482-4187-8cce-965ba9cd5dc8" providerId="ADAL" clId="{61939990-45B1-4AA2-88A0-90CE194831A4}" dt="2021-11-08T18:28:35.251" v="1912" actId="108"/>
          <ac:spMkLst>
            <pc:docMk/>
            <pc:sldMk cId="3182113666" sldId="273"/>
            <ac:spMk id="3" creationId="{0F79A1D7-0975-4458-A9F6-94CDA84320F1}"/>
          </ac:spMkLst>
        </pc:spChg>
        <pc:picChg chg="add mod modCrop">
          <ac:chgData name="Mahesh, Namrata" userId="0e8033ee-a482-4187-8cce-965ba9cd5dc8" providerId="ADAL" clId="{61939990-45B1-4AA2-88A0-90CE194831A4}" dt="2021-11-08T17:19:03.941" v="104" actId="1076"/>
          <ac:picMkLst>
            <pc:docMk/>
            <pc:sldMk cId="3182113666" sldId="273"/>
            <ac:picMk id="5" creationId="{8BAA074F-2B92-43C4-A144-CE3F37610480}"/>
          </ac:picMkLst>
        </pc:picChg>
      </pc:sldChg>
      <pc:sldChg chg="modSp mod">
        <pc:chgData name="Mahesh, Namrata" userId="0e8033ee-a482-4187-8cce-965ba9cd5dc8" providerId="ADAL" clId="{61939990-45B1-4AA2-88A0-90CE194831A4}" dt="2021-11-08T18:29:21.562" v="1922" actId="1076"/>
        <pc:sldMkLst>
          <pc:docMk/>
          <pc:sldMk cId="2902028771" sldId="274"/>
        </pc:sldMkLst>
        <pc:spChg chg="mod">
          <ac:chgData name="Mahesh, Namrata" userId="0e8033ee-a482-4187-8cce-965ba9cd5dc8" providerId="ADAL" clId="{61939990-45B1-4AA2-88A0-90CE194831A4}" dt="2021-11-08T18:29:19.144" v="1921" actId="1076"/>
          <ac:spMkLst>
            <pc:docMk/>
            <pc:sldMk cId="2902028771" sldId="274"/>
            <ac:spMk id="2" creationId="{22780F84-455D-4C95-A6EB-EC8F6C4381E7}"/>
          </ac:spMkLst>
        </pc:spChg>
        <pc:spChg chg="mod">
          <ac:chgData name="Mahesh, Namrata" userId="0e8033ee-a482-4187-8cce-965ba9cd5dc8" providerId="ADAL" clId="{61939990-45B1-4AA2-88A0-90CE194831A4}" dt="2021-11-08T18:29:21.562" v="1922" actId="1076"/>
          <ac:spMkLst>
            <pc:docMk/>
            <pc:sldMk cId="2902028771" sldId="274"/>
            <ac:spMk id="3" creationId="{FC6B8B3B-E0BC-4790-8794-BC5AB7AEC5F6}"/>
          </ac:spMkLst>
        </pc:spChg>
      </pc:sldChg>
      <pc:sldChg chg="addSp delSp modSp mod">
        <pc:chgData name="Mahesh, Namrata" userId="0e8033ee-a482-4187-8cce-965ba9cd5dc8" providerId="ADAL" clId="{61939990-45B1-4AA2-88A0-90CE194831A4}" dt="2021-11-08T18:33:45.439" v="1947"/>
        <pc:sldMkLst>
          <pc:docMk/>
          <pc:sldMk cId="2136408014" sldId="275"/>
        </pc:sldMkLst>
        <pc:spChg chg="mod">
          <ac:chgData name="Mahesh, Namrata" userId="0e8033ee-a482-4187-8cce-965ba9cd5dc8" providerId="ADAL" clId="{61939990-45B1-4AA2-88A0-90CE194831A4}" dt="2021-11-08T18:30:33.937" v="1931" actId="113"/>
          <ac:spMkLst>
            <pc:docMk/>
            <pc:sldMk cId="2136408014" sldId="275"/>
            <ac:spMk id="2" creationId="{2FB8B7A6-F17E-455C-8486-8D16F1BD5F88}"/>
          </ac:spMkLst>
        </pc:spChg>
        <pc:spChg chg="del">
          <ac:chgData name="Mahesh, Namrata" userId="0e8033ee-a482-4187-8cce-965ba9cd5dc8" providerId="ADAL" clId="{61939990-45B1-4AA2-88A0-90CE194831A4}" dt="2021-11-08T17:19:54.407" v="107" actId="478"/>
          <ac:spMkLst>
            <pc:docMk/>
            <pc:sldMk cId="2136408014" sldId="275"/>
            <ac:spMk id="3" creationId="{AC233C01-B205-4165-91A3-F5DE6817BD0D}"/>
          </ac:spMkLst>
        </pc:spChg>
        <pc:spChg chg="add del mod">
          <ac:chgData name="Mahesh, Namrata" userId="0e8033ee-a482-4187-8cce-965ba9cd5dc8" providerId="ADAL" clId="{61939990-45B1-4AA2-88A0-90CE194831A4}" dt="2021-11-08T17:21:14.792" v="111" actId="478"/>
          <ac:spMkLst>
            <pc:docMk/>
            <pc:sldMk cId="2136408014" sldId="275"/>
            <ac:spMk id="5" creationId="{E8071881-02EB-4E57-85A0-9E8EDA1667A1}"/>
          </ac:spMkLst>
        </pc:spChg>
        <pc:spChg chg="add del">
          <ac:chgData name="Mahesh, Namrata" userId="0e8033ee-a482-4187-8cce-965ba9cd5dc8" providerId="ADAL" clId="{61939990-45B1-4AA2-88A0-90CE194831A4}" dt="2021-11-08T17:24:29.708" v="123"/>
          <ac:spMkLst>
            <pc:docMk/>
            <pc:sldMk cId="2136408014" sldId="275"/>
            <ac:spMk id="6" creationId="{B78CB092-E58F-4725-9AC3-9F55AE7DA9CA}"/>
          </ac:spMkLst>
        </pc:spChg>
        <pc:spChg chg="add del mod">
          <ac:chgData name="Mahesh, Namrata" userId="0e8033ee-a482-4187-8cce-965ba9cd5dc8" providerId="ADAL" clId="{61939990-45B1-4AA2-88A0-90CE194831A4}" dt="2021-11-08T17:24:31.646" v="124" actId="21"/>
          <ac:spMkLst>
            <pc:docMk/>
            <pc:sldMk cId="2136408014" sldId="275"/>
            <ac:spMk id="8" creationId="{A0A1952D-10AC-4B4D-A77F-F8C072563C6C}"/>
          </ac:spMkLst>
        </pc:spChg>
        <pc:spChg chg="add mod">
          <ac:chgData name="Mahesh, Namrata" userId="0e8033ee-a482-4187-8cce-965ba9cd5dc8" providerId="ADAL" clId="{61939990-45B1-4AA2-88A0-90CE194831A4}" dt="2021-11-08T17:29:16.979" v="440" actId="1036"/>
          <ac:spMkLst>
            <pc:docMk/>
            <pc:sldMk cId="2136408014" sldId="275"/>
            <ac:spMk id="9" creationId="{F73F741A-4D07-42A8-83C2-1383716F174C}"/>
          </ac:spMkLst>
        </pc:spChg>
        <pc:spChg chg="add mod">
          <ac:chgData name="Mahesh, Namrata" userId="0e8033ee-a482-4187-8cce-965ba9cd5dc8" providerId="ADAL" clId="{61939990-45B1-4AA2-88A0-90CE194831A4}" dt="2021-11-08T17:29:16.979" v="440" actId="1036"/>
          <ac:spMkLst>
            <pc:docMk/>
            <pc:sldMk cId="2136408014" sldId="275"/>
            <ac:spMk id="10" creationId="{A2E49CC2-C0E7-4F66-832E-32B045C3BE7A}"/>
          </ac:spMkLst>
        </pc:spChg>
        <pc:spChg chg="add mod">
          <ac:chgData name="Mahesh, Namrata" userId="0e8033ee-a482-4187-8cce-965ba9cd5dc8" providerId="ADAL" clId="{61939990-45B1-4AA2-88A0-90CE194831A4}" dt="2021-11-08T17:29:16.979" v="440" actId="1036"/>
          <ac:spMkLst>
            <pc:docMk/>
            <pc:sldMk cId="2136408014" sldId="275"/>
            <ac:spMk id="12" creationId="{10D5A45C-2087-4FDC-91FC-C0B5CFFA5563}"/>
          </ac:spMkLst>
        </pc:spChg>
        <pc:spChg chg="add mod">
          <ac:chgData name="Mahesh, Namrata" userId="0e8033ee-a482-4187-8cce-965ba9cd5dc8" providerId="ADAL" clId="{61939990-45B1-4AA2-88A0-90CE194831A4}" dt="2021-11-08T17:29:16.979" v="440" actId="1036"/>
          <ac:spMkLst>
            <pc:docMk/>
            <pc:sldMk cId="2136408014" sldId="275"/>
            <ac:spMk id="13" creationId="{F52E60E2-E087-4BBE-B687-E3679A1E90B8}"/>
          </ac:spMkLst>
        </pc:spChg>
        <pc:spChg chg="add mod">
          <ac:chgData name="Mahesh, Namrata" userId="0e8033ee-a482-4187-8cce-965ba9cd5dc8" providerId="ADAL" clId="{61939990-45B1-4AA2-88A0-90CE194831A4}" dt="2021-11-08T17:29:16.979" v="440" actId="1036"/>
          <ac:spMkLst>
            <pc:docMk/>
            <pc:sldMk cId="2136408014" sldId="275"/>
            <ac:spMk id="15" creationId="{53D94177-AE55-40AA-8A08-712D4C696E41}"/>
          </ac:spMkLst>
        </pc:spChg>
        <pc:spChg chg="add mod">
          <ac:chgData name="Mahesh, Namrata" userId="0e8033ee-a482-4187-8cce-965ba9cd5dc8" providerId="ADAL" clId="{61939990-45B1-4AA2-88A0-90CE194831A4}" dt="2021-11-08T17:29:16.979" v="440" actId="1036"/>
          <ac:spMkLst>
            <pc:docMk/>
            <pc:sldMk cId="2136408014" sldId="275"/>
            <ac:spMk id="16" creationId="{E5830C46-FA5C-4ED5-A18F-3AF835D4190F}"/>
          </ac:spMkLst>
        </pc:spChg>
        <pc:spChg chg="add del mod">
          <ac:chgData name="Mahesh, Namrata" userId="0e8033ee-a482-4187-8cce-965ba9cd5dc8" providerId="ADAL" clId="{61939990-45B1-4AA2-88A0-90CE194831A4}" dt="2021-11-08T17:28:39.830" v="304" actId="478"/>
          <ac:spMkLst>
            <pc:docMk/>
            <pc:sldMk cId="2136408014" sldId="275"/>
            <ac:spMk id="18" creationId="{D37B680A-F2FB-4D36-A528-10BF49B03332}"/>
          </ac:spMkLst>
        </pc:spChg>
        <pc:spChg chg="add del mod">
          <ac:chgData name="Mahesh, Namrata" userId="0e8033ee-a482-4187-8cce-965ba9cd5dc8" providerId="ADAL" clId="{61939990-45B1-4AA2-88A0-90CE194831A4}" dt="2021-11-08T17:28:38.505" v="302" actId="478"/>
          <ac:spMkLst>
            <pc:docMk/>
            <pc:sldMk cId="2136408014" sldId="275"/>
            <ac:spMk id="19" creationId="{4EBE2AA7-EB7D-469C-84B6-AACE9057CA23}"/>
          </ac:spMkLst>
        </pc:spChg>
        <pc:spChg chg="add mod">
          <ac:chgData name="Mahesh, Namrata" userId="0e8033ee-a482-4187-8cce-965ba9cd5dc8" providerId="ADAL" clId="{61939990-45B1-4AA2-88A0-90CE194831A4}" dt="2021-11-08T17:39:00.605" v="1138" actId="1076"/>
          <ac:spMkLst>
            <pc:docMk/>
            <pc:sldMk cId="2136408014" sldId="275"/>
            <ac:spMk id="20" creationId="{90A82DA8-552F-4AAF-9B33-7C1A575A79CC}"/>
          </ac:spMkLst>
        </pc:spChg>
        <pc:spChg chg="add mod">
          <ac:chgData name="Mahesh, Namrata" userId="0e8033ee-a482-4187-8cce-965ba9cd5dc8" providerId="ADAL" clId="{61939990-45B1-4AA2-88A0-90CE194831A4}" dt="2021-11-08T17:32:30.192" v="726" actId="113"/>
          <ac:spMkLst>
            <pc:docMk/>
            <pc:sldMk cId="2136408014" sldId="275"/>
            <ac:spMk id="21" creationId="{3904B44B-5444-4F27-86D9-26F2B6F3916A}"/>
          </ac:spMkLst>
        </pc:spChg>
        <pc:spChg chg="add mod">
          <ac:chgData name="Mahesh, Namrata" userId="0e8033ee-a482-4187-8cce-965ba9cd5dc8" providerId="ADAL" clId="{61939990-45B1-4AA2-88A0-90CE194831A4}" dt="2021-11-08T17:32:22.930" v="724" actId="20577"/>
          <ac:spMkLst>
            <pc:docMk/>
            <pc:sldMk cId="2136408014" sldId="275"/>
            <ac:spMk id="22" creationId="{11532CD9-03A4-4A0E-9215-478ACFD1EDC1}"/>
          </ac:spMkLst>
        </pc:spChg>
        <pc:spChg chg="add mod">
          <ac:chgData name="Mahesh, Namrata" userId="0e8033ee-a482-4187-8cce-965ba9cd5dc8" providerId="ADAL" clId="{61939990-45B1-4AA2-88A0-90CE194831A4}" dt="2021-11-08T17:33:41.566" v="746" actId="1076"/>
          <ac:spMkLst>
            <pc:docMk/>
            <pc:sldMk cId="2136408014" sldId="275"/>
            <ac:spMk id="23" creationId="{794B8BC1-B259-49E0-948C-FA118656F174}"/>
          </ac:spMkLst>
        </pc:spChg>
        <pc:spChg chg="add mod">
          <ac:chgData name="Mahesh, Namrata" userId="0e8033ee-a482-4187-8cce-965ba9cd5dc8" providerId="ADAL" clId="{61939990-45B1-4AA2-88A0-90CE194831A4}" dt="2021-11-08T17:38:35.553" v="1133" actId="20577"/>
          <ac:spMkLst>
            <pc:docMk/>
            <pc:sldMk cId="2136408014" sldId="275"/>
            <ac:spMk id="24" creationId="{CA39C149-4120-4F45-9C27-B3DC3FC9D611}"/>
          </ac:spMkLst>
        </pc:spChg>
        <pc:spChg chg="add mod">
          <ac:chgData name="Mahesh, Namrata" userId="0e8033ee-a482-4187-8cce-965ba9cd5dc8" providerId="ADAL" clId="{61939990-45B1-4AA2-88A0-90CE194831A4}" dt="2021-11-08T17:42:08.022" v="1317" actId="1076"/>
          <ac:spMkLst>
            <pc:docMk/>
            <pc:sldMk cId="2136408014" sldId="275"/>
            <ac:spMk id="25" creationId="{A8E8C217-4CC5-4021-A728-CE071BA03139}"/>
          </ac:spMkLst>
        </pc:spChg>
        <pc:graphicFrameChg chg="add del mod modGraphic">
          <ac:chgData name="Mahesh, Namrata" userId="0e8033ee-a482-4187-8cce-965ba9cd5dc8" providerId="ADAL" clId="{61939990-45B1-4AA2-88A0-90CE194831A4}" dt="2021-11-08T18:33:45.439" v="1947"/>
          <ac:graphicFrameMkLst>
            <pc:docMk/>
            <pc:sldMk cId="2136408014" sldId="275"/>
            <ac:graphicFrameMk id="4" creationId="{950032E4-1FE0-4720-BD8B-CC9082D69A68}"/>
          </ac:graphicFrameMkLst>
        </pc:graphicFrameChg>
        <pc:graphicFrameChg chg="add mod">
          <ac:chgData name="Mahesh, Namrata" userId="0e8033ee-a482-4187-8cce-965ba9cd5dc8" providerId="ADAL" clId="{61939990-45B1-4AA2-88A0-90CE194831A4}" dt="2021-11-08T17:29:16.979" v="440" actId="1036"/>
          <ac:graphicFrameMkLst>
            <pc:docMk/>
            <pc:sldMk cId="2136408014" sldId="275"/>
            <ac:graphicFrameMk id="11" creationId="{F04D41E9-AA8A-464A-B9DD-54C296C9965C}"/>
          </ac:graphicFrameMkLst>
        </pc:graphicFrameChg>
        <pc:graphicFrameChg chg="add mod">
          <ac:chgData name="Mahesh, Namrata" userId="0e8033ee-a482-4187-8cce-965ba9cd5dc8" providerId="ADAL" clId="{61939990-45B1-4AA2-88A0-90CE194831A4}" dt="2021-11-08T17:29:16.979" v="440" actId="1036"/>
          <ac:graphicFrameMkLst>
            <pc:docMk/>
            <pc:sldMk cId="2136408014" sldId="275"/>
            <ac:graphicFrameMk id="14" creationId="{BA38B1F6-DA0A-4C43-A43C-595D9F605245}"/>
          </ac:graphicFrameMkLst>
        </pc:graphicFrameChg>
        <pc:graphicFrameChg chg="add del mod modGraphic">
          <ac:chgData name="Mahesh, Namrata" userId="0e8033ee-a482-4187-8cce-965ba9cd5dc8" providerId="ADAL" clId="{61939990-45B1-4AA2-88A0-90CE194831A4}" dt="2021-11-08T17:28:38.505" v="302" actId="478"/>
          <ac:graphicFrameMkLst>
            <pc:docMk/>
            <pc:sldMk cId="2136408014" sldId="275"/>
            <ac:graphicFrameMk id="17" creationId="{A56D0B3C-A0F0-4452-B5FA-655F4AEC685F}"/>
          </ac:graphicFrameMkLst>
        </pc:graphicFrameChg>
      </pc:sldChg>
      <pc:sldChg chg="modSp mod">
        <pc:chgData name="Mahesh, Namrata" userId="0e8033ee-a482-4187-8cce-965ba9cd5dc8" providerId="ADAL" clId="{61939990-45B1-4AA2-88A0-90CE194831A4}" dt="2021-11-08T18:38:46.273" v="1949" actId="27636"/>
        <pc:sldMkLst>
          <pc:docMk/>
          <pc:sldMk cId="2295815837" sldId="277"/>
        </pc:sldMkLst>
        <pc:spChg chg="mod">
          <ac:chgData name="Mahesh, Namrata" userId="0e8033ee-a482-4187-8cce-965ba9cd5dc8" providerId="ADAL" clId="{61939990-45B1-4AA2-88A0-90CE194831A4}" dt="2021-11-08T17:56:00.555" v="1772" actId="113"/>
          <ac:spMkLst>
            <pc:docMk/>
            <pc:sldMk cId="2295815837" sldId="277"/>
            <ac:spMk id="2" creationId="{F4645CE8-AC73-4CE1-BCE8-C809A8DB6FC6}"/>
          </ac:spMkLst>
        </pc:spChg>
        <pc:spChg chg="mod">
          <ac:chgData name="Mahesh, Namrata" userId="0e8033ee-a482-4187-8cce-965ba9cd5dc8" providerId="ADAL" clId="{61939990-45B1-4AA2-88A0-90CE194831A4}" dt="2021-11-08T18:38:46.273" v="1949" actId="27636"/>
          <ac:spMkLst>
            <pc:docMk/>
            <pc:sldMk cId="2295815837" sldId="277"/>
            <ac:spMk id="3" creationId="{7439CB79-02AB-40F8-8E9F-AE965EB96C63}"/>
          </ac:spMkLst>
        </pc:spChg>
      </pc:sldChg>
      <pc:sldChg chg="modSp mod">
        <pc:chgData name="Mahesh, Namrata" userId="0e8033ee-a482-4187-8cce-965ba9cd5dc8" providerId="ADAL" clId="{61939990-45B1-4AA2-88A0-90CE194831A4}" dt="2021-11-08T17:54:01.708" v="1732" actId="113"/>
        <pc:sldMkLst>
          <pc:docMk/>
          <pc:sldMk cId="3373987798" sldId="278"/>
        </pc:sldMkLst>
        <pc:spChg chg="mod">
          <ac:chgData name="Mahesh, Namrata" userId="0e8033ee-a482-4187-8cce-965ba9cd5dc8" providerId="ADAL" clId="{61939990-45B1-4AA2-88A0-90CE194831A4}" dt="2021-11-08T17:54:01.708" v="1732" actId="113"/>
          <ac:spMkLst>
            <pc:docMk/>
            <pc:sldMk cId="3373987798" sldId="278"/>
            <ac:spMk id="2" creationId="{FD3F508B-4F30-43AC-9539-DF21619B41B0}"/>
          </ac:spMkLst>
        </pc:spChg>
      </pc:sldChg>
      <pc:sldChg chg="modSp mod">
        <pc:chgData name="Mahesh, Namrata" userId="0e8033ee-a482-4187-8cce-965ba9cd5dc8" providerId="ADAL" clId="{61939990-45B1-4AA2-88A0-90CE194831A4}" dt="2021-11-08T18:30:22.612" v="1930" actId="1076"/>
        <pc:sldMkLst>
          <pc:docMk/>
          <pc:sldMk cId="4250304412" sldId="279"/>
        </pc:sldMkLst>
        <pc:spChg chg="mod">
          <ac:chgData name="Mahesh, Namrata" userId="0e8033ee-a482-4187-8cce-965ba9cd5dc8" providerId="ADAL" clId="{61939990-45B1-4AA2-88A0-90CE194831A4}" dt="2021-11-08T18:30:17.507" v="1929" actId="113"/>
          <ac:spMkLst>
            <pc:docMk/>
            <pc:sldMk cId="4250304412" sldId="279"/>
            <ac:spMk id="2" creationId="{22780F84-455D-4C95-A6EB-EC8F6C4381E7}"/>
          </ac:spMkLst>
        </pc:spChg>
        <pc:spChg chg="mod">
          <ac:chgData name="Mahesh, Namrata" userId="0e8033ee-a482-4187-8cce-965ba9cd5dc8" providerId="ADAL" clId="{61939990-45B1-4AA2-88A0-90CE194831A4}" dt="2021-11-08T18:30:22.612" v="1930" actId="1076"/>
          <ac:spMkLst>
            <pc:docMk/>
            <pc:sldMk cId="4250304412" sldId="279"/>
            <ac:spMk id="3" creationId="{FC6B8B3B-E0BC-4790-8794-BC5AB7AEC5F6}"/>
          </ac:spMkLst>
        </pc:spChg>
      </pc:sldChg>
      <pc:sldChg chg="modSp mod">
        <pc:chgData name="Mahesh, Namrata" userId="0e8033ee-a482-4187-8cce-965ba9cd5dc8" providerId="ADAL" clId="{61939990-45B1-4AA2-88A0-90CE194831A4}" dt="2021-11-08T18:59:54.760" v="3230" actId="20577"/>
        <pc:sldMkLst>
          <pc:docMk/>
          <pc:sldMk cId="719672428" sldId="281"/>
        </pc:sldMkLst>
        <pc:spChg chg="mod">
          <ac:chgData name="Mahesh, Namrata" userId="0e8033ee-a482-4187-8cce-965ba9cd5dc8" providerId="ADAL" clId="{61939990-45B1-4AA2-88A0-90CE194831A4}" dt="2021-11-08T18:47:31.326" v="2791" actId="1076"/>
          <ac:spMkLst>
            <pc:docMk/>
            <pc:sldMk cId="719672428" sldId="281"/>
            <ac:spMk id="2" creationId="{A5E7BCA3-2A41-441E-8C57-A68B210E78F8}"/>
          </ac:spMkLst>
        </pc:spChg>
        <pc:spChg chg="mod">
          <ac:chgData name="Mahesh, Namrata" userId="0e8033ee-a482-4187-8cce-965ba9cd5dc8" providerId="ADAL" clId="{61939990-45B1-4AA2-88A0-90CE194831A4}" dt="2021-11-08T18:59:54.760" v="3230" actId="20577"/>
          <ac:spMkLst>
            <pc:docMk/>
            <pc:sldMk cId="719672428" sldId="281"/>
            <ac:spMk id="3" creationId="{7BF72697-180F-4E89-9B06-01E95C7EB721}"/>
          </ac:spMkLst>
        </pc:spChg>
      </pc:sldChg>
      <pc:sldChg chg="modSp mod">
        <pc:chgData name="Mahesh, Namrata" userId="0e8033ee-a482-4187-8cce-965ba9cd5dc8" providerId="ADAL" clId="{61939990-45B1-4AA2-88A0-90CE194831A4}" dt="2021-11-08T19:00:19.608" v="3234" actId="113"/>
        <pc:sldMkLst>
          <pc:docMk/>
          <pc:sldMk cId="3115243942" sldId="282"/>
        </pc:sldMkLst>
        <pc:spChg chg="mod">
          <ac:chgData name="Mahesh, Namrata" userId="0e8033ee-a482-4187-8cce-965ba9cd5dc8" providerId="ADAL" clId="{61939990-45B1-4AA2-88A0-90CE194831A4}" dt="2021-11-08T19:00:19.608" v="3234" actId="113"/>
          <ac:spMkLst>
            <pc:docMk/>
            <pc:sldMk cId="3115243942" sldId="282"/>
            <ac:spMk id="2" creationId="{165F4057-BEFA-47A5-8F13-65F2BF090CE9}"/>
          </ac:spMkLst>
        </pc:spChg>
        <pc:spChg chg="mod">
          <ac:chgData name="Mahesh, Namrata" userId="0e8033ee-a482-4187-8cce-965ba9cd5dc8" providerId="ADAL" clId="{61939990-45B1-4AA2-88A0-90CE194831A4}" dt="2021-11-08T19:00:07.981" v="3231" actId="207"/>
          <ac:spMkLst>
            <pc:docMk/>
            <pc:sldMk cId="3115243942" sldId="282"/>
            <ac:spMk id="3" creationId="{DD8DF484-31B3-491C-808A-92CC764ED28D}"/>
          </ac:spMkLst>
        </pc:spChg>
        <pc:spChg chg="mod">
          <ac:chgData name="Mahesh, Namrata" userId="0e8033ee-a482-4187-8cce-965ba9cd5dc8" providerId="ADAL" clId="{61939990-45B1-4AA2-88A0-90CE194831A4}" dt="2021-11-08T19:00:14.355" v="3233" actId="108"/>
          <ac:spMkLst>
            <pc:docMk/>
            <pc:sldMk cId="3115243942" sldId="282"/>
            <ac:spMk id="6" creationId="{C91B6BD8-1859-47F0-89A3-D9103FED0FFB}"/>
          </ac:spMkLst>
        </pc:spChg>
      </pc:sldChg>
      <pc:sldChg chg="modSp">
        <pc:chgData name="Mahesh, Namrata" userId="0e8033ee-a482-4187-8cce-965ba9cd5dc8" providerId="ADAL" clId="{61939990-45B1-4AA2-88A0-90CE194831A4}" dt="2021-11-08T18:40:05.196" v="1950" actId="113"/>
        <pc:sldMkLst>
          <pc:docMk/>
          <pc:sldMk cId="2915307431" sldId="283"/>
        </pc:sldMkLst>
        <pc:spChg chg="mod">
          <ac:chgData name="Mahesh, Namrata" userId="0e8033ee-a482-4187-8cce-965ba9cd5dc8" providerId="ADAL" clId="{61939990-45B1-4AA2-88A0-90CE194831A4}" dt="2021-11-08T18:40:05.196" v="1950" actId="113"/>
          <ac:spMkLst>
            <pc:docMk/>
            <pc:sldMk cId="2915307431" sldId="283"/>
            <ac:spMk id="2" creationId="{C8A867F4-113F-416F-A145-53162B019E0B}"/>
          </ac:spMkLst>
        </pc:spChg>
      </pc:sldChg>
      <pc:sldChg chg="modSp mod">
        <pc:chgData name="Mahesh, Namrata" userId="0e8033ee-a482-4187-8cce-965ba9cd5dc8" providerId="ADAL" clId="{61939990-45B1-4AA2-88A0-90CE194831A4}" dt="2021-11-08T19:00:30.846" v="3242" actId="27636"/>
        <pc:sldMkLst>
          <pc:docMk/>
          <pc:sldMk cId="1734392744" sldId="284"/>
        </pc:sldMkLst>
        <pc:spChg chg="mod">
          <ac:chgData name="Mahesh, Namrata" userId="0e8033ee-a482-4187-8cce-965ba9cd5dc8" providerId="ADAL" clId="{61939990-45B1-4AA2-88A0-90CE194831A4}" dt="2021-11-08T19:00:30.846" v="3242" actId="27636"/>
          <ac:spMkLst>
            <pc:docMk/>
            <pc:sldMk cId="1734392744" sldId="284"/>
            <ac:spMk id="3" creationId="{EF1575A3-B314-4792-BC3A-A4D0AC3AD6A5}"/>
          </ac:spMkLst>
        </pc:spChg>
      </pc:sldChg>
    </pc:docChg>
  </pc:docChgLst>
  <pc:docChgLst>
    <pc:chgData name="Mahesh, Namrata" userId="S::namahesh@iu.edu::0e8033ee-a482-4187-8cce-965ba9cd5dc8" providerId="AD" clId="Web-{77401855-29EA-4421-B318-E2C7529B8D88}"/>
    <pc:docChg chg="modSld">
      <pc:chgData name="Mahesh, Namrata" userId="S::namahesh@iu.edu::0e8033ee-a482-4187-8cce-965ba9cd5dc8" providerId="AD" clId="Web-{77401855-29EA-4421-B318-E2C7529B8D88}" dt="2021-11-07T02:45:03.059" v="1844" actId="20577"/>
      <pc:docMkLst>
        <pc:docMk/>
      </pc:docMkLst>
      <pc:sldChg chg="modSp">
        <pc:chgData name="Mahesh, Namrata" userId="S::namahesh@iu.edu::0e8033ee-a482-4187-8cce-965ba9cd5dc8" providerId="AD" clId="Web-{77401855-29EA-4421-B318-E2C7529B8D88}" dt="2021-11-07T02:45:03.059" v="1844" actId="20577"/>
        <pc:sldMkLst>
          <pc:docMk/>
          <pc:sldMk cId="4108084816" sldId="269"/>
        </pc:sldMkLst>
        <pc:spChg chg="mod">
          <ac:chgData name="Mahesh, Namrata" userId="S::namahesh@iu.edu::0e8033ee-a482-4187-8cce-965ba9cd5dc8" providerId="AD" clId="Web-{77401855-29EA-4421-B318-E2C7529B8D88}" dt="2021-11-07T02:45:03.059" v="1844" actId="20577"/>
          <ac:spMkLst>
            <pc:docMk/>
            <pc:sldMk cId="4108084816" sldId="269"/>
            <ac:spMk id="3" creationId="{1BA58A1A-0AAA-4E75-A59B-62FFA2BFB18C}"/>
          </ac:spMkLst>
        </pc:spChg>
      </pc:sldChg>
      <pc:sldChg chg="modSp">
        <pc:chgData name="Mahesh, Namrata" userId="S::namahesh@iu.edu::0e8033ee-a482-4187-8cce-965ba9cd5dc8" providerId="AD" clId="Web-{77401855-29EA-4421-B318-E2C7529B8D88}" dt="2021-11-07T02:39:46.093" v="1409" actId="20577"/>
        <pc:sldMkLst>
          <pc:docMk/>
          <pc:sldMk cId="1190607837" sldId="270"/>
        </pc:sldMkLst>
        <pc:spChg chg="mod">
          <ac:chgData name="Mahesh, Namrata" userId="S::namahesh@iu.edu::0e8033ee-a482-4187-8cce-965ba9cd5dc8" providerId="AD" clId="Web-{77401855-29EA-4421-B318-E2C7529B8D88}" dt="2021-11-07T02:39:46.093" v="1409" actId="20577"/>
          <ac:spMkLst>
            <pc:docMk/>
            <pc:sldMk cId="1190607837" sldId="270"/>
            <ac:spMk id="3" creationId="{3AF23E7B-AC35-4E48-9A60-851B0B0B7A5A}"/>
          </ac:spMkLst>
        </pc:spChg>
      </pc:sldChg>
      <pc:sldChg chg="modSp">
        <pc:chgData name="Mahesh, Namrata" userId="S::namahesh@iu.edu::0e8033ee-a482-4187-8cce-965ba9cd5dc8" providerId="AD" clId="Web-{77401855-29EA-4421-B318-E2C7529B8D88}" dt="2021-11-07T02:41:30.139" v="1555" actId="20577"/>
        <pc:sldMkLst>
          <pc:docMk/>
          <pc:sldMk cId="3800790532" sldId="271"/>
        </pc:sldMkLst>
        <pc:spChg chg="mod">
          <ac:chgData name="Mahesh, Namrata" userId="S::namahesh@iu.edu::0e8033ee-a482-4187-8cce-965ba9cd5dc8" providerId="AD" clId="Web-{77401855-29EA-4421-B318-E2C7529B8D88}" dt="2021-11-07T02:41:30.139" v="1555" actId="20577"/>
          <ac:spMkLst>
            <pc:docMk/>
            <pc:sldMk cId="3800790532" sldId="271"/>
            <ac:spMk id="3" creationId="{2C60B84F-50BF-4219-A9B9-5661D7040AF2}"/>
          </ac:spMkLst>
        </pc:spChg>
      </pc:sldChg>
      <pc:sldChg chg="modSp">
        <pc:chgData name="Mahesh, Namrata" userId="S::namahesh@iu.edu::0e8033ee-a482-4187-8cce-965ba9cd5dc8" providerId="AD" clId="Web-{77401855-29EA-4421-B318-E2C7529B8D88}" dt="2021-11-07T02:30:00.907" v="879" actId="20577"/>
        <pc:sldMkLst>
          <pc:docMk/>
          <pc:sldMk cId="2295815837" sldId="277"/>
        </pc:sldMkLst>
        <pc:spChg chg="mod">
          <ac:chgData name="Mahesh, Namrata" userId="S::namahesh@iu.edu::0e8033ee-a482-4187-8cce-965ba9cd5dc8" providerId="AD" clId="Web-{77401855-29EA-4421-B318-E2C7529B8D88}" dt="2021-11-07T02:30:00.907" v="879" actId="20577"/>
          <ac:spMkLst>
            <pc:docMk/>
            <pc:sldMk cId="2295815837" sldId="277"/>
            <ac:spMk id="3" creationId="{7439CB79-02AB-40F8-8E9F-AE965EB96C63}"/>
          </ac:spMkLst>
        </pc:spChg>
      </pc:sldChg>
    </pc:docChg>
  </pc:docChgLst>
  <pc:docChgLst>
    <pc:chgData name="Theodore, Joseph A" userId="S::joetheod@iu.edu::77f1f60c-3e24-4f10-8dcc-5542181bc809" providerId="AD" clId="Web-{4B21CBA2-1522-46CF-A2C1-286A665A5385}"/>
    <pc:docChg chg="addSld modSld">
      <pc:chgData name="Theodore, Joseph A" userId="S::joetheod@iu.edu::77f1f60c-3e24-4f10-8dcc-5542181bc809" providerId="AD" clId="Web-{4B21CBA2-1522-46CF-A2C1-286A665A5385}" dt="2021-11-03T17:01:19.084" v="35" actId="20577"/>
      <pc:docMkLst>
        <pc:docMk/>
      </pc:docMkLst>
      <pc:sldChg chg="addSp delSp modSp">
        <pc:chgData name="Theodore, Joseph A" userId="S::joetheod@iu.edu::77f1f60c-3e24-4f10-8dcc-5542181bc809" providerId="AD" clId="Web-{4B21CBA2-1522-46CF-A2C1-286A665A5385}" dt="2021-11-03T17:01:19.084" v="35" actId="20577"/>
        <pc:sldMkLst>
          <pc:docMk/>
          <pc:sldMk cId="2710481701" sldId="257"/>
        </pc:sldMkLst>
        <pc:spChg chg="mod">
          <ac:chgData name="Theodore, Joseph A" userId="S::joetheod@iu.edu::77f1f60c-3e24-4f10-8dcc-5542181bc809" providerId="AD" clId="Web-{4B21CBA2-1522-46CF-A2C1-286A665A5385}" dt="2021-11-03T17:01:19.084" v="35" actId="20577"/>
          <ac:spMkLst>
            <pc:docMk/>
            <pc:sldMk cId="2710481701" sldId="257"/>
            <ac:spMk id="3" creationId="{1D982650-EFDE-4745-8A71-3B1BB77F5547}"/>
          </ac:spMkLst>
        </pc:spChg>
        <pc:spChg chg="add del mod">
          <ac:chgData name="Theodore, Joseph A" userId="S::joetheod@iu.edu::77f1f60c-3e24-4f10-8dcc-5542181bc809" providerId="AD" clId="Web-{4B21CBA2-1522-46CF-A2C1-286A665A5385}" dt="2021-11-03T17:01:08.366" v="32"/>
          <ac:spMkLst>
            <pc:docMk/>
            <pc:sldMk cId="2710481701" sldId="257"/>
            <ac:spMk id="4" creationId="{04414CF8-F951-4D9E-9E00-9D20785B296C}"/>
          </ac:spMkLst>
        </pc:spChg>
      </pc:sldChg>
      <pc:sldChg chg="modSp new">
        <pc:chgData name="Theodore, Joseph A" userId="S::joetheod@iu.edu::77f1f60c-3e24-4f10-8dcc-5542181bc809" providerId="AD" clId="Web-{4B21CBA2-1522-46CF-A2C1-286A665A5385}" dt="2021-11-03T17:00:31.069" v="17" actId="20577"/>
        <pc:sldMkLst>
          <pc:docMk/>
          <pc:sldMk cId="2295815837" sldId="277"/>
        </pc:sldMkLst>
        <pc:spChg chg="mod">
          <ac:chgData name="Theodore, Joseph A" userId="S::joetheod@iu.edu::77f1f60c-3e24-4f10-8dcc-5542181bc809" providerId="AD" clId="Web-{4B21CBA2-1522-46CF-A2C1-286A665A5385}" dt="2021-11-03T17:00:00.710" v="6" actId="20577"/>
          <ac:spMkLst>
            <pc:docMk/>
            <pc:sldMk cId="2295815837" sldId="277"/>
            <ac:spMk id="2" creationId="{F4645CE8-AC73-4CE1-BCE8-C809A8DB6FC6}"/>
          </ac:spMkLst>
        </pc:spChg>
        <pc:spChg chg="mod">
          <ac:chgData name="Theodore, Joseph A" userId="S::joetheod@iu.edu::77f1f60c-3e24-4f10-8dcc-5542181bc809" providerId="AD" clId="Web-{4B21CBA2-1522-46CF-A2C1-286A665A5385}" dt="2021-11-03T17:00:31.069" v="17" actId="20577"/>
          <ac:spMkLst>
            <pc:docMk/>
            <pc:sldMk cId="2295815837" sldId="277"/>
            <ac:spMk id="3" creationId="{7439CB79-02AB-40F8-8E9F-AE965EB96C63}"/>
          </ac:spMkLst>
        </pc:spChg>
      </pc:sldChg>
    </pc:docChg>
  </pc:docChgLst>
  <pc:docChgLst>
    <pc:chgData name="Mahesh, Namrata" userId="S::namahesh@iu.edu::0e8033ee-a482-4187-8cce-965ba9cd5dc8" providerId="AD" clId="Web-{D671220B-CED2-4938-BC69-47ACC24C44C3}"/>
    <pc:docChg chg="modSld">
      <pc:chgData name="Mahesh, Namrata" userId="S::namahesh@iu.edu::0e8033ee-a482-4187-8cce-965ba9cd5dc8" providerId="AD" clId="Web-{D671220B-CED2-4938-BC69-47ACC24C44C3}" dt="2021-11-08T18:21:46.963" v="0" actId="20577"/>
      <pc:docMkLst>
        <pc:docMk/>
      </pc:docMkLst>
      <pc:sldChg chg="modSp">
        <pc:chgData name="Mahesh, Namrata" userId="S::namahesh@iu.edu::0e8033ee-a482-4187-8cce-965ba9cd5dc8" providerId="AD" clId="Web-{D671220B-CED2-4938-BC69-47ACC24C44C3}" dt="2021-11-08T18:21:46.963" v="0" actId="20577"/>
        <pc:sldMkLst>
          <pc:docMk/>
          <pc:sldMk cId="1840578679" sldId="260"/>
        </pc:sldMkLst>
        <pc:spChg chg="mod">
          <ac:chgData name="Mahesh, Namrata" userId="S::namahesh@iu.edu::0e8033ee-a482-4187-8cce-965ba9cd5dc8" providerId="AD" clId="Web-{D671220B-CED2-4938-BC69-47ACC24C44C3}" dt="2021-11-08T18:21:46.963" v="0" actId="20577"/>
          <ac:spMkLst>
            <pc:docMk/>
            <pc:sldMk cId="1840578679" sldId="260"/>
            <ac:spMk id="3" creationId="{18B59564-BAF4-4EC0-9EFD-55D2EF2F5EF7}"/>
          </ac:spMkLst>
        </pc:spChg>
      </pc:sldChg>
    </pc:docChg>
  </pc:docChgLst>
  <pc:docChgLst>
    <pc:chgData name="Theodore, Joseph A" userId="S::joetheod@iu.edu::77f1f60c-3e24-4f10-8dcc-5542181bc809" providerId="AD" clId="Web-{5F07CCA8-E9B8-48F6-843E-1EA4D1025E03}"/>
    <pc:docChg chg="mod addSld delSld modSld sldOrd modMainMaster">
      <pc:chgData name="Theodore, Joseph A" userId="S::joetheod@iu.edu::77f1f60c-3e24-4f10-8dcc-5542181bc809" providerId="AD" clId="Web-{5F07CCA8-E9B8-48F6-843E-1EA4D1025E03}" dt="2021-11-08T18:57:55.816" v="2204"/>
      <pc:docMkLst>
        <pc:docMk/>
      </pc:docMkLst>
      <pc:sldChg chg="addSp delSp modSp modTransition addAnim delAnim modAnim">
        <pc:chgData name="Theodore, Joseph A" userId="S::joetheod@iu.edu::77f1f60c-3e24-4f10-8dcc-5542181bc809" providerId="AD" clId="Web-{5F07CCA8-E9B8-48F6-843E-1EA4D1025E03}" dt="2021-11-08T18:01:01.524" v="143"/>
        <pc:sldMkLst>
          <pc:docMk/>
          <pc:sldMk cId="109857222" sldId="256"/>
        </pc:sldMkLst>
        <pc:spChg chg="add del mod">
          <ac:chgData name="Theodore, Joseph A" userId="S::joetheod@iu.edu::77f1f60c-3e24-4f10-8dcc-5542181bc809" providerId="AD" clId="Web-{5F07CCA8-E9B8-48F6-843E-1EA4D1025E03}" dt="2021-11-08T17:54:25.744" v="1"/>
          <ac:spMkLst>
            <pc:docMk/>
            <pc:sldMk cId="109857222" sldId="256"/>
            <ac:spMk id="6" creationId="{BFA2871F-3409-4AF0-8291-651DF8CF829F}"/>
          </ac:spMkLst>
        </pc:spChg>
      </pc:sldChg>
      <pc:sldChg chg="addSp modSp modTransition">
        <pc:chgData name="Theodore, Joseph A" userId="S::joetheod@iu.edu::77f1f60c-3e24-4f10-8dcc-5542181bc809" providerId="AD" clId="Web-{5F07CCA8-E9B8-48F6-843E-1EA4D1025E03}" dt="2021-11-08T18:55:30.582" v="2203" actId="20577"/>
        <pc:sldMkLst>
          <pc:docMk/>
          <pc:sldMk cId="2710481701" sldId="257"/>
        </pc:sldMkLst>
        <pc:spChg chg="mod">
          <ac:chgData name="Theodore, Joseph A" userId="S::joetheod@iu.edu::77f1f60c-3e24-4f10-8dcc-5542181bc809" providerId="AD" clId="Web-{5F07CCA8-E9B8-48F6-843E-1EA4D1025E03}" dt="2021-11-08T18:32:14.556" v="939" actId="20577"/>
          <ac:spMkLst>
            <pc:docMk/>
            <pc:sldMk cId="2710481701" sldId="257"/>
            <ac:spMk id="3" creationId="{1D982650-EFDE-4745-8A71-3B1BB77F5547}"/>
          </ac:spMkLst>
        </pc:spChg>
        <pc:spChg chg="add mod">
          <ac:chgData name="Theodore, Joseph A" userId="S::joetheod@iu.edu::77f1f60c-3e24-4f10-8dcc-5542181bc809" providerId="AD" clId="Web-{5F07CCA8-E9B8-48F6-843E-1EA4D1025E03}" dt="2021-11-08T17:54:31.853" v="2"/>
          <ac:spMkLst>
            <pc:docMk/>
            <pc:sldMk cId="2710481701" sldId="257"/>
            <ac:spMk id="4" creationId="{AE89ED23-F6BD-4A55-929D-E2477387B4AE}"/>
          </ac:spMkLst>
        </pc:spChg>
        <pc:spChg chg="mod">
          <ac:chgData name="Theodore, Joseph A" userId="S::joetheod@iu.edu::77f1f60c-3e24-4f10-8dcc-5542181bc809" providerId="AD" clId="Web-{5F07CCA8-E9B8-48F6-843E-1EA4D1025E03}" dt="2021-11-08T18:55:30.582" v="2203" actId="20577"/>
          <ac:spMkLst>
            <pc:docMk/>
            <pc:sldMk cId="2710481701" sldId="257"/>
            <ac:spMk id="7" creationId="{14FC336F-867A-4F1A-85DF-AC9217085099}"/>
          </ac:spMkLst>
        </pc:spChg>
      </pc:sldChg>
      <pc:sldChg chg="addSp delSp modSp modTransition">
        <pc:chgData name="Theodore, Joseph A" userId="S::joetheod@iu.edu::77f1f60c-3e24-4f10-8dcc-5542181bc809" providerId="AD" clId="Web-{5F07CCA8-E9B8-48F6-843E-1EA4D1025E03}" dt="2021-11-08T17:59:46.649" v="140"/>
        <pc:sldMkLst>
          <pc:docMk/>
          <pc:sldMk cId="3694018062" sldId="258"/>
        </pc:sldMkLst>
        <pc:spChg chg="add del mod">
          <ac:chgData name="Theodore, Joseph A" userId="S::joetheod@iu.edu::77f1f60c-3e24-4f10-8dcc-5542181bc809" providerId="AD" clId="Web-{5F07CCA8-E9B8-48F6-843E-1EA4D1025E03}" dt="2021-11-08T17:54:34.525" v="4"/>
          <ac:spMkLst>
            <pc:docMk/>
            <pc:sldMk cId="3694018062" sldId="258"/>
            <ac:spMk id="3" creationId="{C8A4DF9F-CF9E-4D93-8CB8-4E1DEA8F6DB9}"/>
          </ac:spMkLst>
        </pc:spChg>
        <pc:spChg chg="add mod">
          <ac:chgData name="Theodore, Joseph A" userId="S::joetheod@iu.edu::77f1f60c-3e24-4f10-8dcc-5542181bc809" providerId="AD" clId="Web-{5F07CCA8-E9B8-48F6-843E-1EA4D1025E03}" dt="2021-11-08T17:54:34.869" v="5"/>
          <ac:spMkLst>
            <pc:docMk/>
            <pc:sldMk cId="3694018062" sldId="258"/>
            <ac:spMk id="5" creationId="{3833E885-80FB-4DB2-A597-DCEBFE60D4FA}"/>
          </ac:spMkLst>
        </pc:spChg>
      </pc:sldChg>
      <pc:sldChg chg="modTransition">
        <pc:chgData name="Theodore, Joseph A" userId="S::joetheod@iu.edu::77f1f60c-3e24-4f10-8dcc-5542181bc809" providerId="AD" clId="Web-{5F07CCA8-E9B8-48F6-843E-1EA4D1025E03}" dt="2021-11-08T17:59:46.649" v="140"/>
        <pc:sldMkLst>
          <pc:docMk/>
          <pc:sldMk cId="3933547995" sldId="259"/>
        </pc:sldMkLst>
      </pc:sldChg>
      <pc:sldChg chg="addSp modSp modTransition">
        <pc:chgData name="Theodore, Joseph A" userId="S::joetheod@iu.edu::77f1f60c-3e24-4f10-8dcc-5542181bc809" providerId="AD" clId="Web-{5F07CCA8-E9B8-48F6-843E-1EA4D1025E03}" dt="2021-11-08T17:59:46.649" v="140"/>
        <pc:sldMkLst>
          <pc:docMk/>
          <pc:sldMk cId="1840578679" sldId="260"/>
        </pc:sldMkLst>
        <pc:spChg chg="add mod">
          <ac:chgData name="Theodore, Joseph A" userId="S::joetheod@iu.edu::77f1f60c-3e24-4f10-8dcc-5542181bc809" providerId="AD" clId="Web-{5F07CCA8-E9B8-48F6-843E-1EA4D1025E03}" dt="2021-11-08T17:54:31.853" v="2"/>
          <ac:spMkLst>
            <pc:docMk/>
            <pc:sldMk cId="1840578679" sldId="260"/>
            <ac:spMk id="4" creationId="{3CEDB0EA-6EE8-4D6A-B7CB-F51F4BFDAE24}"/>
          </ac:spMkLst>
        </pc:spChg>
      </pc:sldChg>
      <pc:sldChg chg="addSp delSp modSp ord modTransition">
        <pc:chgData name="Theodore, Joseph A" userId="S::joetheod@iu.edu::77f1f60c-3e24-4f10-8dcc-5542181bc809" providerId="AD" clId="Web-{5F07CCA8-E9B8-48F6-843E-1EA4D1025E03}" dt="2021-11-08T18:22:28.050" v="558"/>
        <pc:sldMkLst>
          <pc:docMk/>
          <pc:sldMk cId="416499414" sldId="261"/>
        </pc:sldMkLst>
        <pc:spChg chg="mod">
          <ac:chgData name="Theodore, Joseph A" userId="S::joetheod@iu.edu::77f1f60c-3e24-4f10-8dcc-5542181bc809" providerId="AD" clId="Web-{5F07CCA8-E9B8-48F6-843E-1EA4D1025E03}" dt="2021-11-08T17:58:45.087" v="128"/>
          <ac:spMkLst>
            <pc:docMk/>
            <pc:sldMk cId="416499414" sldId="261"/>
            <ac:spMk id="2" creationId="{AA01B17B-A3C8-4080-851F-CCFDE00363E4}"/>
          </ac:spMkLst>
        </pc:spChg>
        <pc:spChg chg="mod">
          <ac:chgData name="Theodore, Joseph A" userId="S::joetheod@iu.edu::77f1f60c-3e24-4f10-8dcc-5542181bc809" providerId="AD" clId="Web-{5F07CCA8-E9B8-48F6-843E-1EA4D1025E03}" dt="2021-11-08T17:59:10.805" v="137" actId="20577"/>
          <ac:spMkLst>
            <pc:docMk/>
            <pc:sldMk cId="416499414" sldId="261"/>
            <ac:spMk id="3" creationId="{E445A2E9-A8CC-46AB-8572-305E42A41EC0}"/>
          </ac:spMkLst>
        </pc:spChg>
        <pc:spChg chg="add mod">
          <ac:chgData name="Theodore, Joseph A" userId="S::joetheod@iu.edu::77f1f60c-3e24-4f10-8dcc-5542181bc809" providerId="AD" clId="Web-{5F07CCA8-E9B8-48F6-843E-1EA4D1025E03}" dt="2021-11-08T17:58:45.087" v="128"/>
          <ac:spMkLst>
            <pc:docMk/>
            <pc:sldMk cId="416499414" sldId="261"/>
            <ac:spMk id="4" creationId="{F846BC56-6097-4E82-95F8-E09CE55F303A}"/>
          </ac:spMkLst>
        </pc:spChg>
        <pc:spChg chg="del">
          <ac:chgData name="Theodore, Joseph A" userId="S::joetheod@iu.edu::77f1f60c-3e24-4f10-8dcc-5542181bc809" providerId="AD" clId="Web-{5F07CCA8-E9B8-48F6-843E-1EA4D1025E03}" dt="2021-11-08T17:58:45.087" v="128"/>
          <ac:spMkLst>
            <pc:docMk/>
            <pc:sldMk cId="416499414" sldId="261"/>
            <ac:spMk id="25" creationId="{DB66C9CD-6BF4-44CA-8078-0BB819080761}"/>
          </ac:spMkLst>
        </pc:spChg>
        <pc:spChg chg="add">
          <ac:chgData name="Theodore, Joseph A" userId="S::joetheod@iu.edu::77f1f60c-3e24-4f10-8dcc-5542181bc809" providerId="AD" clId="Web-{5F07CCA8-E9B8-48F6-843E-1EA4D1025E03}" dt="2021-11-08T17:58:45.087" v="128"/>
          <ac:spMkLst>
            <pc:docMk/>
            <pc:sldMk cId="416499414" sldId="261"/>
            <ac:spMk id="31" creationId="{1AEB7F98-32EC-40D3-89EE-C8433023163A}"/>
          </ac:spMkLst>
        </pc:spChg>
        <pc:picChg chg="del">
          <ac:chgData name="Theodore, Joseph A" userId="S::joetheod@iu.edu::77f1f60c-3e24-4f10-8dcc-5542181bc809" providerId="AD" clId="Web-{5F07CCA8-E9B8-48F6-843E-1EA4D1025E03}" dt="2021-11-08T17:58:36.571" v="127"/>
          <ac:picMkLst>
            <pc:docMk/>
            <pc:sldMk cId="416499414" sldId="261"/>
            <ac:picMk id="5" creationId="{D62F0C3C-BF23-4EC8-B75A-2DE0210DAE3B}"/>
          </ac:picMkLst>
        </pc:picChg>
        <pc:picChg chg="add">
          <ac:chgData name="Theodore, Joseph A" userId="S::joetheod@iu.edu::77f1f60c-3e24-4f10-8dcc-5542181bc809" providerId="AD" clId="Web-{5F07CCA8-E9B8-48F6-843E-1EA4D1025E03}" dt="2021-11-08T17:58:53.649" v="129"/>
          <ac:picMkLst>
            <pc:docMk/>
            <pc:sldMk cId="416499414" sldId="261"/>
            <ac:picMk id="6" creationId="{7120E0AD-4963-459E-B6D2-FE71714E5C33}"/>
          </ac:picMkLst>
        </pc:picChg>
        <pc:picChg chg="mod">
          <ac:chgData name="Theodore, Joseph A" userId="S::joetheod@iu.edu::77f1f60c-3e24-4f10-8dcc-5542181bc809" providerId="AD" clId="Web-{5F07CCA8-E9B8-48F6-843E-1EA4D1025E03}" dt="2021-11-08T17:58:45.087" v="128"/>
          <ac:picMkLst>
            <pc:docMk/>
            <pc:sldMk cId="416499414" sldId="261"/>
            <ac:picMk id="22" creationId="{7C65AC6B-E66C-475A-A46B-EEB0D118F1D5}"/>
          </ac:picMkLst>
        </pc:picChg>
        <pc:cxnChg chg="del">
          <ac:chgData name="Theodore, Joseph A" userId="S::joetheod@iu.edu::77f1f60c-3e24-4f10-8dcc-5542181bc809" providerId="AD" clId="Web-{5F07CCA8-E9B8-48F6-843E-1EA4D1025E03}" dt="2021-11-08T17:58:45.087" v="128"/>
          <ac:cxnSpMkLst>
            <pc:docMk/>
            <pc:sldMk cId="416499414" sldId="261"/>
            <ac:cxnSpMk id="26" creationId="{D0EEDDC9-FB66-476F-8A4E-864FF75F377D}"/>
          </ac:cxnSpMkLst>
        </pc:cxnChg>
        <pc:cxnChg chg="add">
          <ac:chgData name="Theodore, Joseph A" userId="S::joetheod@iu.edu::77f1f60c-3e24-4f10-8dcc-5542181bc809" providerId="AD" clId="Web-{5F07CCA8-E9B8-48F6-843E-1EA4D1025E03}" dt="2021-11-08T17:58:45.087" v="128"/>
          <ac:cxnSpMkLst>
            <pc:docMk/>
            <pc:sldMk cId="416499414" sldId="261"/>
            <ac:cxnSpMk id="33" creationId="{79A23555-9837-466D-9123-97B89F6CA171}"/>
          </ac:cxnSpMkLst>
        </pc:cxnChg>
      </pc:sldChg>
      <pc:sldChg chg="addSp modSp modTransition">
        <pc:chgData name="Theodore, Joseph A" userId="S::joetheod@iu.edu::77f1f60c-3e24-4f10-8dcc-5542181bc809" providerId="AD" clId="Web-{5F07CCA8-E9B8-48F6-843E-1EA4D1025E03}" dt="2021-11-08T18:10:43.443" v="152" actId="20577"/>
        <pc:sldMkLst>
          <pc:docMk/>
          <pc:sldMk cId="2389249533" sldId="262"/>
        </pc:sldMkLst>
        <pc:spChg chg="mod">
          <ac:chgData name="Theodore, Joseph A" userId="S::joetheod@iu.edu::77f1f60c-3e24-4f10-8dcc-5542181bc809" providerId="AD" clId="Web-{5F07CCA8-E9B8-48F6-843E-1EA4D1025E03}" dt="2021-11-08T18:10:43.443" v="152" actId="20577"/>
          <ac:spMkLst>
            <pc:docMk/>
            <pc:sldMk cId="2389249533" sldId="262"/>
            <ac:spMk id="3" creationId="{B5802368-BF76-4435-BF92-792D525DB77E}"/>
          </ac:spMkLst>
        </pc:spChg>
        <pc:spChg chg="add mod">
          <ac:chgData name="Theodore, Joseph A" userId="S::joetheod@iu.edu::77f1f60c-3e24-4f10-8dcc-5542181bc809" providerId="AD" clId="Web-{5F07CCA8-E9B8-48F6-843E-1EA4D1025E03}" dt="2021-11-08T17:54:31.853" v="2"/>
          <ac:spMkLst>
            <pc:docMk/>
            <pc:sldMk cId="2389249533" sldId="262"/>
            <ac:spMk id="6" creationId="{C454E017-14B6-4CF2-9DDA-31004B0DD6D6}"/>
          </ac:spMkLst>
        </pc:spChg>
      </pc:sldChg>
      <pc:sldChg chg="modTransition">
        <pc:chgData name="Theodore, Joseph A" userId="S::joetheod@iu.edu::77f1f60c-3e24-4f10-8dcc-5542181bc809" providerId="AD" clId="Web-{5F07CCA8-E9B8-48F6-843E-1EA4D1025E03}" dt="2021-11-08T17:59:46.649" v="140"/>
        <pc:sldMkLst>
          <pc:docMk/>
          <pc:sldMk cId="3522184965" sldId="263"/>
        </pc:sldMkLst>
      </pc:sldChg>
      <pc:sldChg chg="addSp modSp modTransition">
        <pc:chgData name="Theodore, Joseph A" userId="S::joetheod@iu.edu::77f1f60c-3e24-4f10-8dcc-5542181bc809" providerId="AD" clId="Web-{5F07CCA8-E9B8-48F6-843E-1EA4D1025E03}" dt="2021-11-08T17:59:46.649" v="140"/>
        <pc:sldMkLst>
          <pc:docMk/>
          <pc:sldMk cId="2111594336" sldId="264"/>
        </pc:sldMkLst>
        <pc:spChg chg="add mod">
          <ac:chgData name="Theodore, Joseph A" userId="S::joetheod@iu.edu::77f1f60c-3e24-4f10-8dcc-5542181bc809" providerId="AD" clId="Web-{5F07CCA8-E9B8-48F6-843E-1EA4D1025E03}" dt="2021-11-08T17:54:31.853" v="2"/>
          <ac:spMkLst>
            <pc:docMk/>
            <pc:sldMk cId="2111594336" sldId="264"/>
            <ac:spMk id="4" creationId="{2FC758DA-1772-4E3C-A432-93D46F69262B}"/>
          </ac:spMkLst>
        </pc:spChg>
      </pc:sldChg>
      <pc:sldChg chg="addSp modSp modTransition">
        <pc:chgData name="Theodore, Joseph A" userId="S::joetheod@iu.edu::77f1f60c-3e24-4f10-8dcc-5542181bc809" providerId="AD" clId="Web-{5F07CCA8-E9B8-48F6-843E-1EA4D1025E03}" dt="2021-11-08T17:59:46.649" v="140"/>
        <pc:sldMkLst>
          <pc:docMk/>
          <pc:sldMk cId="506633964" sldId="265"/>
        </pc:sldMkLst>
        <pc:spChg chg="add mod">
          <ac:chgData name="Theodore, Joseph A" userId="S::joetheod@iu.edu::77f1f60c-3e24-4f10-8dcc-5542181bc809" providerId="AD" clId="Web-{5F07CCA8-E9B8-48F6-843E-1EA4D1025E03}" dt="2021-11-08T17:54:31.853" v="2"/>
          <ac:spMkLst>
            <pc:docMk/>
            <pc:sldMk cId="506633964" sldId="265"/>
            <ac:spMk id="4" creationId="{6C8DF813-3CE6-495C-A7FE-DFF8B82BD7EE}"/>
          </ac:spMkLst>
        </pc:spChg>
      </pc:sldChg>
      <pc:sldChg chg="addSp modSp modTransition">
        <pc:chgData name="Theodore, Joseph A" userId="S::joetheod@iu.edu::77f1f60c-3e24-4f10-8dcc-5542181bc809" providerId="AD" clId="Web-{5F07CCA8-E9B8-48F6-843E-1EA4D1025E03}" dt="2021-11-08T17:59:46.649" v="140"/>
        <pc:sldMkLst>
          <pc:docMk/>
          <pc:sldMk cId="1145815574" sldId="266"/>
        </pc:sldMkLst>
        <pc:spChg chg="add mod">
          <ac:chgData name="Theodore, Joseph A" userId="S::joetheod@iu.edu::77f1f60c-3e24-4f10-8dcc-5542181bc809" providerId="AD" clId="Web-{5F07CCA8-E9B8-48F6-843E-1EA4D1025E03}" dt="2021-11-08T17:54:31.853" v="2"/>
          <ac:spMkLst>
            <pc:docMk/>
            <pc:sldMk cId="1145815574" sldId="266"/>
            <ac:spMk id="5" creationId="{5453A695-4217-4E70-92E6-36CCBD6364B4}"/>
          </ac:spMkLst>
        </pc:spChg>
        <pc:graphicFrameChg chg="mod modGraphic">
          <ac:chgData name="Theodore, Joseph A" userId="S::joetheod@iu.edu::77f1f60c-3e24-4f10-8dcc-5542181bc809" providerId="AD" clId="Web-{5F07CCA8-E9B8-48F6-843E-1EA4D1025E03}" dt="2021-11-08T17:57:36.009" v="17"/>
          <ac:graphicFrameMkLst>
            <pc:docMk/>
            <pc:sldMk cId="1145815574" sldId="266"/>
            <ac:graphicFrameMk id="4" creationId="{8F5EA607-3712-49EC-BD05-B8056EDBB9E2}"/>
          </ac:graphicFrameMkLst>
        </pc:graphicFrameChg>
      </pc:sldChg>
      <pc:sldChg chg="addSp modSp modTransition">
        <pc:chgData name="Theodore, Joseph A" userId="S::joetheod@iu.edu::77f1f60c-3e24-4f10-8dcc-5542181bc809" providerId="AD" clId="Web-{5F07CCA8-E9B8-48F6-843E-1EA4D1025E03}" dt="2021-11-08T18:13:49.724" v="209"/>
        <pc:sldMkLst>
          <pc:docMk/>
          <pc:sldMk cId="1938603227" sldId="267"/>
        </pc:sldMkLst>
        <pc:spChg chg="mod">
          <ac:chgData name="Theodore, Joseph A" userId="S::joetheod@iu.edu::77f1f60c-3e24-4f10-8dcc-5542181bc809" providerId="AD" clId="Web-{5F07CCA8-E9B8-48F6-843E-1EA4D1025E03}" dt="2021-11-08T17:57:27.915" v="15" actId="14100"/>
          <ac:spMkLst>
            <pc:docMk/>
            <pc:sldMk cId="1938603227" sldId="267"/>
            <ac:spMk id="3" creationId="{145C2B2A-541B-48B1-8872-FF44070D9CD4}"/>
          </ac:spMkLst>
        </pc:spChg>
        <pc:spChg chg="add mod">
          <ac:chgData name="Theodore, Joseph A" userId="S::joetheod@iu.edu::77f1f60c-3e24-4f10-8dcc-5542181bc809" providerId="AD" clId="Web-{5F07CCA8-E9B8-48F6-843E-1EA4D1025E03}" dt="2021-11-08T17:54:31.853" v="2"/>
          <ac:spMkLst>
            <pc:docMk/>
            <pc:sldMk cId="1938603227" sldId="267"/>
            <ac:spMk id="5" creationId="{5DB6373B-39BB-4D35-A5B0-D46A75B998F0}"/>
          </ac:spMkLst>
        </pc:spChg>
        <pc:graphicFrameChg chg="mod modGraphic">
          <ac:chgData name="Theodore, Joseph A" userId="S::joetheod@iu.edu::77f1f60c-3e24-4f10-8dcc-5542181bc809" providerId="AD" clId="Web-{5F07CCA8-E9B8-48F6-843E-1EA4D1025E03}" dt="2021-11-08T18:13:49.724" v="209"/>
          <ac:graphicFrameMkLst>
            <pc:docMk/>
            <pc:sldMk cId="1938603227" sldId="267"/>
            <ac:graphicFrameMk id="4" creationId="{B5F50B48-1FC6-4425-BD57-CA23F54B4AA7}"/>
          </ac:graphicFrameMkLst>
        </pc:graphicFrameChg>
      </pc:sldChg>
      <pc:sldChg chg="addSp modSp modTransition">
        <pc:chgData name="Theodore, Joseph A" userId="S::joetheod@iu.edu::77f1f60c-3e24-4f10-8dcc-5542181bc809" providerId="AD" clId="Web-{5F07CCA8-E9B8-48F6-843E-1EA4D1025E03}" dt="2021-11-08T17:59:46.649" v="140"/>
        <pc:sldMkLst>
          <pc:docMk/>
          <pc:sldMk cId="4108084816" sldId="269"/>
        </pc:sldMkLst>
        <pc:spChg chg="add mod">
          <ac:chgData name="Theodore, Joseph A" userId="S::joetheod@iu.edu::77f1f60c-3e24-4f10-8dcc-5542181bc809" providerId="AD" clId="Web-{5F07CCA8-E9B8-48F6-843E-1EA4D1025E03}" dt="2021-11-08T17:54:31.853" v="2"/>
          <ac:spMkLst>
            <pc:docMk/>
            <pc:sldMk cId="4108084816" sldId="269"/>
            <ac:spMk id="4" creationId="{5D4D2554-3F0A-49A1-BE69-66BCFD66C57E}"/>
          </ac:spMkLst>
        </pc:spChg>
      </pc:sldChg>
      <pc:sldChg chg="addSp modSp modTransition">
        <pc:chgData name="Theodore, Joseph A" userId="S::joetheod@iu.edu::77f1f60c-3e24-4f10-8dcc-5542181bc809" providerId="AD" clId="Web-{5F07CCA8-E9B8-48F6-843E-1EA4D1025E03}" dt="2021-11-08T17:59:46.649" v="140"/>
        <pc:sldMkLst>
          <pc:docMk/>
          <pc:sldMk cId="1190607837" sldId="270"/>
        </pc:sldMkLst>
        <pc:spChg chg="add mod">
          <ac:chgData name="Theodore, Joseph A" userId="S::joetheod@iu.edu::77f1f60c-3e24-4f10-8dcc-5542181bc809" providerId="AD" clId="Web-{5F07CCA8-E9B8-48F6-843E-1EA4D1025E03}" dt="2021-11-08T17:54:31.853" v="2"/>
          <ac:spMkLst>
            <pc:docMk/>
            <pc:sldMk cId="1190607837" sldId="270"/>
            <ac:spMk id="40" creationId="{C7214CD6-0FA6-45BE-A694-89508FA222BB}"/>
          </ac:spMkLst>
        </pc:spChg>
      </pc:sldChg>
      <pc:sldChg chg="addSp modSp modTransition">
        <pc:chgData name="Theodore, Joseph A" userId="S::joetheod@iu.edu::77f1f60c-3e24-4f10-8dcc-5542181bc809" providerId="AD" clId="Web-{5F07CCA8-E9B8-48F6-843E-1EA4D1025E03}" dt="2021-11-08T17:59:46.649" v="140"/>
        <pc:sldMkLst>
          <pc:docMk/>
          <pc:sldMk cId="3800790532" sldId="271"/>
        </pc:sldMkLst>
        <pc:spChg chg="add mod">
          <ac:chgData name="Theodore, Joseph A" userId="S::joetheod@iu.edu::77f1f60c-3e24-4f10-8dcc-5542181bc809" providerId="AD" clId="Web-{5F07CCA8-E9B8-48F6-843E-1EA4D1025E03}" dt="2021-11-08T17:54:31.853" v="2"/>
          <ac:spMkLst>
            <pc:docMk/>
            <pc:sldMk cId="3800790532" sldId="271"/>
            <ac:spMk id="4" creationId="{D45C4C36-2CAA-40DC-949F-ABF420FF0995}"/>
          </ac:spMkLst>
        </pc:spChg>
      </pc:sldChg>
      <pc:sldChg chg="modTransition">
        <pc:chgData name="Theodore, Joseph A" userId="S::joetheod@iu.edu::77f1f60c-3e24-4f10-8dcc-5542181bc809" providerId="AD" clId="Web-{5F07CCA8-E9B8-48F6-843E-1EA4D1025E03}" dt="2021-11-08T17:59:46.649" v="140"/>
        <pc:sldMkLst>
          <pc:docMk/>
          <pc:sldMk cId="3415217265" sldId="272"/>
        </pc:sldMkLst>
      </pc:sldChg>
      <pc:sldChg chg="addSp modSp modTransition">
        <pc:chgData name="Theodore, Joseph A" userId="S::joetheod@iu.edu::77f1f60c-3e24-4f10-8dcc-5542181bc809" providerId="AD" clId="Web-{5F07CCA8-E9B8-48F6-843E-1EA4D1025E03}" dt="2021-11-08T18:12:00.287" v="153" actId="14100"/>
        <pc:sldMkLst>
          <pc:docMk/>
          <pc:sldMk cId="3182113666" sldId="273"/>
        </pc:sldMkLst>
        <pc:spChg chg="add mod">
          <ac:chgData name="Theodore, Joseph A" userId="S::joetheod@iu.edu::77f1f60c-3e24-4f10-8dcc-5542181bc809" providerId="AD" clId="Web-{5F07CCA8-E9B8-48F6-843E-1EA4D1025E03}" dt="2021-11-08T17:54:31.853" v="2"/>
          <ac:spMkLst>
            <pc:docMk/>
            <pc:sldMk cId="3182113666" sldId="273"/>
            <ac:spMk id="6" creationId="{4C8265CE-C317-4B05-A600-A56039B17407}"/>
          </ac:spMkLst>
        </pc:spChg>
        <pc:picChg chg="mod">
          <ac:chgData name="Theodore, Joseph A" userId="S::joetheod@iu.edu::77f1f60c-3e24-4f10-8dcc-5542181bc809" providerId="AD" clId="Web-{5F07CCA8-E9B8-48F6-843E-1EA4D1025E03}" dt="2021-11-08T18:12:00.287" v="153" actId="14100"/>
          <ac:picMkLst>
            <pc:docMk/>
            <pc:sldMk cId="3182113666" sldId="273"/>
            <ac:picMk id="5" creationId="{8BAA074F-2B92-43C4-A144-CE3F37610480}"/>
          </ac:picMkLst>
        </pc:picChg>
      </pc:sldChg>
      <pc:sldChg chg="addSp modSp modTransition">
        <pc:chgData name="Theodore, Joseph A" userId="S::joetheod@iu.edu::77f1f60c-3e24-4f10-8dcc-5542181bc809" providerId="AD" clId="Web-{5F07CCA8-E9B8-48F6-843E-1EA4D1025E03}" dt="2021-11-08T17:59:46.649" v="140"/>
        <pc:sldMkLst>
          <pc:docMk/>
          <pc:sldMk cId="2902028771" sldId="274"/>
        </pc:sldMkLst>
        <pc:spChg chg="add mod">
          <ac:chgData name="Theodore, Joseph A" userId="S::joetheod@iu.edu::77f1f60c-3e24-4f10-8dcc-5542181bc809" providerId="AD" clId="Web-{5F07CCA8-E9B8-48F6-843E-1EA4D1025E03}" dt="2021-11-08T17:54:31.853" v="2"/>
          <ac:spMkLst>
            <pc:docMk/>
            <pc:sldMk cId="2902028771" sldId="274"/>
            <ac:spMk id="4" creationId="{25AA652F-FE6F-458D-9D63-AE7CEE065E57}"/>
          </ac:spMkLst>
        </pc:spChg>
      </pc:sldChg>
      <pc:sldChg chg="addSp modSp modTransition">
        <pc:chgData name="Theodore, Joseph A" userId="S::joetheod@iu.edu::77f1f60c-3e24-4f10-8dcc-5542181bc809" providerId="AD" clId="Web-{5F07CCA8-E9B8-48F6-843E-1EA4D1025E03}" dt="2021-11-08T18:13:11.380" v="170" actId="1076"/>
        <pc:sldMkLst>
          <pc:docMk/>
          <pc:sldMk cId="2136408014" sldId="275"/>
        </pc:sldMkLst>
        <pc:spChg chg="mod">
          <ac:chgData name="Theodore, Joseph A" userId="S::joetheod@iu.edu::77f1f60c-3e24-4f10-8dcc-5542181bc809" providerId="AD" clId="Web-{5F07CCA8-E9B8-48F6-843E-1EA4D1025E03}" dt="2021-11-08T18:12:33.099" v="154" actId="1076"/>
          <ac:spMkLst>
            <pc:docMk/>
            <pc:sldMk cId="2136408014" sldId="275"/>
            <ac:spMk id="2" creationId="{2FB8B7A6-F17E-455C-8486-8D16F1BD5F88}"/>
          </ac:spMkLst>
        </pc:spChg>
        <pc:spChg chg="add mod">
          <ac:chgData name="Theodore, Joseph A" userId="S::joetheod@iu.edu::77f1f60c-3e24-4f10-8dcc-5542181bc809" providerId="AD" clId="Web-{5F07CCA8-E9B8-48F6-843E-1EA4D1025E03}" dt="2021-11-08T17:54:31.853" v="2"/>
          <ac:spMkLst>
            <pc:docMk/>
            <pc:sldMk cId="2136408014" sldId="275"/>
            <ac:spMk id="3" creationId="{A4265909-FC35-4A66-A897-CA4D886E71AC}"/>
          </ac:spMkLst>
        </pc:spChg>
        <pc:spChg chg="mod">
          <ac:chgData name="Theodore, Joseph A" userId="S::joetheod@iu.edu::77f1f60c-3e24-4f10-8dcc-5542181bc809" providerId="AD" clId="Web-{5F07CCA8-E9B8-48F6-843E-1EA4D1025E03}" dt="2021-11-08T18:13:10.771" v="157" actId="1076"/>
          <ac:spMkLst>
            <pc:docMk/>
            <pc:sldMk cId="2136408014" sldId="275"/>
            <ac:spMk id="9" creationId="{F73F741A-4D07-42A8-83C2-1383716F174C}"/>
          </ac:spMkLst>
        </pc:spChg>
        <pc:spChg chg="mod">
          <ac:chgData name="Theodore, Joseph A" userId="S::joetheod@iu.edu::77f1f60c-3e24-4f10-8dcc-5542181bc809" providerId="AD" clId="Web-{5F07CCA8-E9B8-48F6-843E-1EA4D1025E03}" dt="2021-11-08T18:13:10.818" v="158" actId="1076"/>
          <ac:spMkLst>
            <pc:docMk/>
            <pc:sldMk cId="2136408014" sldId="275"/>
            <ac:spMk id="10" creationId="{A2E49CC2-C0E7-4F66-832E-32B045C3BE7A}"/>
          </ac:spMkLst>
        </pc:spChg>
        <pc:spChg chg="mod">
          <ac:chgData name="Theodore, Joseph A" userId="S::joetheod@iu.edu::77f1f60c-3e24-4f10-8dcc-5542181bc809" providerId="AD" clId="Web-{5F07CCA8-E9B8-48F6-843E-1EA4D1025E03}" dt="2021-11-08T18:13:10.912" v="160" actId="1076"/>
          <ac:spMkLst>
            <pc:docMk/>
            <pc:sldMk cId="2136408014" sldId="275"/>
            <ac:spMk id="12" creationId="{10D5A45C-2087-4FDC-91FC-C0B5CFFA5563}"/>
          </ac:spMkLst>
        </pc:spChg>
        <pc:spChg chg="mod">
          <ac:chgData name="Theodore, Joseph A" userId="S::joetheod@iu.edu::77f1f60c-3e24-4f10-8dcc-5542181bc809" providerId="AD" clId="Web-{5F07CCA8-E9B8-48F6-843E-1EA4D1025E03}" dt="2021-11-08T18:13:10.958" v="161" actId="1076"/>
          <ac:spMkLst>
            <pc:docMk/>
            <pc:sldMk cId="2136408014" sldId="275"/>
            <ac:spMk id="13" creationId="{F52E60E2-E087-4BBE-B687-E3679A1E90B8}"/>
          </ac:spMkLst>
        </pc:spChg>
        <pc:spChg chg="mod">
          <ac:chgData name="Theodore, Joseph A" userId="S::joetheod@iu.edu::77f1f60c-3e24-4f10-8dcc-5542181bc809" providerId="AD" clId="Web-{5F07CCA8-E9B8-48F6-843E-1EA4D1025E03}" dt="2021-11-08T18:13:11.005" v="162" actId="1076"/>
          <ac:spMkLst>
            <pc:docMk/>
            <pc:sldMk cId="2136408014" sldId="275"/>
            <ac:spMk id="15" creationId="{53D94177-AE55-40AA-8A08-712D4C696E41}"/>
          </ac:spMkLst>
        </pc:spChg>
        <pc:spChg chg="mod">
          <ac:chgData name="Theodore, Joseph A" userId="S::joetheod@iu.edu::77f1f60c-3e24-4f10-8dcc-5542181bc809" providerId="AD" clId="Web-{5F07CCA8-E9B8-48F6-843E-1EA4D1025E03}" dt="2021-11-08T18:13:11.037" v="163" actId="1076"/>
          <ac:spMkLst>
            <pc:docMk/>
            <pc:sldMk cId="2136408014" sldId="275"/>
            <ac:spMk id="16" creationId="{E5830C46-FA5C-4ED5-A18F-3AF835D4190F}"/>
          </ac:spMkLst>
        </pc:spChg>
        <pc:spChg chg="mod">
          <ac:chgData name="Theodore, Joseph A" userId="S::joetheod@iu.edu::77f1f60c-3e24-4f10-8dcc-5542181bc809" providerId="AD" clId="Web-{5F07CCA8-E9B8-48F6-843E-1EA4D1025E03}" dt="2021-11-08T18:13:11.083" v="164" actId="1076"/>
          <ac:spMkLst>
            <pc:docMk/>
            <pc:sldMk cId="2136408014" sldId="275"/>
            <ac:spMk id="20" creationId="{90A82DA8-552F-4AAF-9B33-7C1A575A79CC}"/>
          </ac:spMkLst>
        </pc:spChg>
        <pc:spChg chg="mod">
          <ac:chgData name="Theodore, Joseph A" userId="S::joetheod@iu.edu::77f1f60c-3e24-4f10-8dcc-5542181bc809" providerId="AD" clId="Web-{5F07CCA8-E9B8-48F6-843E-1EA4D1025E03}" dt="2021-11-08T18:13:11.130" v="165" actId="1076"/>
          <ac:spMkLst>
            <pc:docMk/>
            <pc:sldMk cId="2136408014" sldId="275"/>
            <ac:spMk id="21" creationId="{3904B44B-5444-4F27-86D9-26F2B6F3916A}"/>
          </ac:spMkLst>
        </pc:spChg>
        <pc:spChg chg="mod">
          <ac:chgData name="Theodore, Joseph A" userId="S::joetheod@iu.edu::77f1f60c-3e24-4f10-8dcc-5542181bc809" providerId="AD" clId="Web-{5F07CCA8-E9B8-48F6-843E-1EA4D1025E03}" dt="2021-11-08T18:13:11.193" v="166" actId="1076"/>
          <ac:spMkLst>
            <pc:docMk/>
            <pc:sldMk cId="2136408014" sldId="275"/>
            <ac:spMk id="22" creationId="{11532CD9-03A4-4A0E-9215-478ACFD1EDC1}"/>
          </ac:spMkLst>
        </pc:spChg>
        <pc:spChg chg="mod">
          <ac:chgData name="Theodore, Joseph A" userId="S::joetheod@iu.edu::77f1f60c-3e24-4f10-8dcc-5542181bc809" providerId="AD" clId="Web-{5F07CCA8-E9B8-48F6-843E-1EA4D1025E03}" dt="2021-11-08T18:13:11.224" v="167" actId="1076"/>
          <ac:spMkLst>
            <pc:docMk/>
            <pc:sldMk cId="2136408014" sldId="275"/>
            <ac:spMk id="23" creationId="{794B8BC1-B259-49E0-948C-FA118656F174}"/>
          </ac:spMkLst>
        </pc:spChg>
        <pc:spChg chg="mod">
          <ac:chgData name="Theodore, Joseph A" userId="S::joetheod@iu.edu::77f1f60c-3e24-4f10-8dcc-5542181bc809" providerId="AD" clId="Web-{5F07CCA8-E9B8-48F6-843E-1EA4D1025E03}" dt="2021-11-08T18:13:11.287" v="168" actId="1076"/>
          <ac:spMkLst>
            <pc:docMk/>
            <pc:sldMk cId="2136408014" sldId="275"/>
            <ac:spMk id="24" creationId="{CA39C149-4120-4F45-9C27-B3DC3FC9D611}"/>
          </ac:spMkLst>
        </pc:spChg>
        <pc:spChg chg="mod">
          <ac:chgData name="Theodore, Joseph A" userId="S::joetheod@iu.edu::77f1f60c-3e24-4f10-8dcc-5542181bc809" providerId="AD" clId="Web-{5F07CCA8-E9B8-48F6-843E-1EA4D1025E03}" dt="2021-11-08T18:13:11.333" v="169" actId="1076"/>
          <ac:spMkLst>
            <pc:docMk/>
            <pc:sldMk cId="2136408014" sldId="275"/>
            <ac:spMk id="25" creationId="{A8E8C217-4CC5-4021-A728-CE071BA03139}"/>
          </ac:spMkLst>
        </pc:spChg>
        <pc:graphicFrameChg chg="mod">
          <ac:chgData name="Theodore, Joseph A" userId="S::joetheod@iu.edu::77f1f60c-3e24-4f10-8dcc-5542181bc809" providerId="AD" clId="Web-{5F07CCA8-E9B8-48F6-843E-1EA4D1025E03}" dt="2021-11-08T18:13:10.724" v="156" actId="1076"/>
          <ac:graphicFrameMkLst>
            <pc:docMk/>
            <pc:sldMk cId="2136408014" sldId="275"/>
            <ac:graphicFrameMk id="4" creationId="{950032E4-1FE0-4720-BD8B-CC9082D69A68}"/>
          </ac:graphicFrameMkLst>
        </pc:graphicFrameChg>
        <pc:graphicFrameChg chg="mod">
          <ac:chgData name="Theodore, Joseph A" userId="S::joetheod@iu.edu::77f1f60c-3e24-4f10-8dcc-5542181bc809" providerId="AD" clId="Web-{5F07CCA8-E9B8-48F6-843E-1EA4D1025E03}" dt="2021-11-08T18:13:10.865" v="159" actId="1076"/>
          <ac:graphicFrameMkLst>
            <pc:docMk/>
            <pc:sldMk cId="2136408014" sldId="275"/>
            <ac:graphicFrameMk id="11" creationId="{F04D41E9-AA8A-464A-B9DD-54C296C9965C}"/>
          </ac:graphicFrameMkLst>
        </pc:graphicFrameChg>
        <pc:graphicFrameChg chg="mod modGraphic">
          <ac:chgData name="Theodore, Joseph A" userId="S::joetheod@iu.edu::77f1f60c-3e24-4f10-8dcc-5542181bc809" providerId="AD" clId="Web-{5F07CCA8-E9B8-48F6-843E-1EA4D1025E03}" dt="2021-11-08T18:13:11.380" v="170" actId="1076"/>
          <ac:graphicFrameMkLst>
            <pc:docMk/>
            <pc:sldMk cId="2136408014" sldId="275"/>
            <ac:graphicFrameMk id="14" creationId="{BA38B1F6-DA0A-4C43-A43C-595D9F605245}"/>
          </ac:graphicFrameMkLst>
        </pc:graphicFrameChg>
      </pc:sldChg>
      <pc:sldChg chg="addSp delSp modSp modTransition">
        <pc:chgData name="Theodore, Joseph A" userId="S::joetheod@iu.edu::77f1f60c-3e24-4f10-8dcc-5542181bc809" providerId="AD" clId="Web-{5F07CCA8-E9B8-48F6-843E-1EA4D1025E03}" dt="2021-11-08T18:03:39.898" v="146" actId="1076"/>
        <pc:sldMkLst>
          <pc:docMk/>
          <pc:sldMk cId="2285404789" sldId="276"/>
        </pc:sldMkLst>
        <pc:spChg chg="del">
          <ac:chgData name="Theodore, Joseph A" userId="S::joetheod@iu.edu::77f1f60c-3e24-4f10-8dcc-5542181bc809" providerId="AD" clId="Web-{5F07CCA8-E9B8-48F6-843E-1EA4D1025E03}" dt="2021-11-08T17:56:13.572" v="7"/>
          <ac:spMkLst>
            <pc:docMk/>
            <pc:sldMk cId="2285404789" sldId="276"/>
            <ac:spMk id="3" creationId="{26DD745A-B87A-472F-9986-CD2EBF81491B}"/>
          </ac:spMkLst>
        </pc:spChg>
        <pc:spChg chg="add mod">
          <ac:chgData name="Theodore, Joseph A" userId="S::joetheod@iu.edu::77f1f60c-3e24-4f10-8dcc-5542181bc809" providerId="AD" clId="Web-{5F07CCA8-E9B8-48F6-843E-1EA4D1025E03}" dt="2021-11-08T17:54:31.853" v="2"/>
          <ac:spMkLst>
            <pc:docMk/>
            <pc:sldMk cId="2285404789" sldId="276"/>
            <ac:spMk id="4" creationId="{72F41847-CC6E-422A-B8B4-9759BEFA4E05}"/>
          </ac:spMkLst>
        </pc:spChg>
        <pc:picChg chg="add mod ord">
          <ac:chgData name="Theodore, Joseph A" userId="S::joetheod@iu.edu::77f1f60c-3e24-4f10-8dcc-5542181bc809" providerId="AD" clId="Web-{5F07CCA8-E9B8-48F6-843E-1EA4D1025E03}" dt="2021-11-08T18:03:39.898" v="146" actId="1076"/>
          <ac:picMkLst>
            <pc:docMk/>
            <pc:sldMk cId="2285404789" sldId="276"/>
            <ac:picMk id="6" creationId="{29860585-95D4-4F80-8D0F-CA0368B341BB}"/>
          </ac:picMkLst>
        </pc:picChg>
        <pc:picChg chg="add del mod">
          <ac:chgData name="Theodore, Joseph A" userId="S::joetheod@iu.edu::77f1f60c-3e24-4f10-8dcc-5542181bc809" providerId="AD" clId="Web-{5F07CCA8-E9B8-48F6-843E-1EA4D1025E03}" dt="2021-11-08T18:03:34.164" v="144"/>
          <ac:picMkLst>
            <pc:docMk/>
            <pc:sldMk cId="2285404789" sldId="276"/>
            <ac:picMk id="7" creationId="{9320C7A5-4FD2-4B37-8541-A89B7398BD15}"/>
          </ac:picMkLst>
        </pc:picChg>
      </pc:sldChg>
      <pc:sldChg chg="addSp modSp del ord modTransition">
        <pc:chgData name="Theodore, Joseph A" userId="S::joetheod@iu.edu::77f1f60c-3e24-4f10-8dcc-5542181bc809" providerId="AD" clId="Web-{5F07CCA8-E9B8-48F6-843E-1EA4D1025E03}" dt="2021-11-08T18:54:11.411" v="2137"/>
        <pc:sldMkLst>
          <pc:docMk/>
          <pc:sldMk cId="2295815837" sldId="277"/>
        </pc:sldMkLst>
        <pc:spChg chg="mod">
          <ac:chgData name="Theodore, Joseph A" userId="S::joetheod@iu.edu::77f1f60c-3e24-4f10-8dcc-5542181bc809" providerId="AD" clId="Web-{5F07CCA8-E9B8-48F6-843E-1EA4D1025E03}" dt="2021-11-08T18:37:40.852" v="941" actId="20577"/>
          <ac:spMkLst>
            <pc:docMk/>
            <pc:sldMk cId="2295815837" sldId="277"/>
            <ac:spMk id="3" creationId="{7439CB79-02AB-40F8-8E9F-AE965EB96C63}"/>
          </ac:spMkLst>
        </pc:spChg>
        <pc:spChg chg="add mod">
          <ac:chgData name="Theodore, Joseph A" userId="S::joetheod@iu.edu::77f1f60c-3e24-4f10-8dcc-5542181bc809" providerId="AD" clId="Web-{5F07CCA8-E9B8-48F6-843E-1EA4D1025E03}" dt="2021-11-08T17:54:31.853" v="2"/>
          <ac:spMkLst>
            <pc:docMk/>
            <pc:sldMk cId="2295815837" sldId="277"/>
            <ac:spMk id="4" creationId="{DDA9C97B-0B17-4037-8AE8-9EA20FC1A864}"/>
          </ac:spMkLst>
        </pc:spChg>
      </pc:sldChg>
      <pc:sldChg chg="addSp delSp modSp modTransition">
        <pc:chgData name="Theodore, Joseph A" userId="S::joetheod@iu.edu::77f1f60c-3e24-4f10-8dcc-5542181bc809" providerId="AD" clId="Web-{5F07CCA8-E9B8-48F6-843E-1EA4D1025E03}" dt="2021-11-08T18:57:55.816" v="2204"/>
        <pc:sldMkLst>
          <pc:docMk/>
          <pc:sldMk cId="3373987798" sldId="278"/>
        </pc:sldMkLst>
        <pc:spChg chg="del">
          <ac:chgData name="Theodore, Joseph A" userId="S::joetheod@iu.edu::77f1f60c-3e24-4f10-8dcc-5542181bc809" providerId="AD" clId="Web-{5F07CCA8-E9B8-48F6-843E-1EA4D1025E03}" dt="2021-11-08T18:57:55.816" v="2204"/>
          <ac:spMkLst>
            <pc:docMk/>
            <pc:sldMk cId="3373987798" sldId="278"/>
            <ac:spMk id="3" creationId="{6416F498-626B-45DC-AEFB-96C13AC30039}"/>
          </ac:spMkLst>
        </pc:spChg>
        <pc:picChg chg="add del mod">
          <ac:chgData name="Theodore, Joseph A" userId="S::joetheod@iu.edu::77f1f60c-3e24-4f10-8dcc-5542181bc809" providerId="AD" clId="Web-{5F07CCA8-E9B8-48F6-843E-1EA4D1025E03}" dt="2021-11-08T18:04:29.242" v="148"/>
          <ac:picMkLst>
            <pc:docMk/>
            <pc:sldMk cId="3373987798" sldId="278"/>
            <ac:picMk id="5" creationId="{E05FA761-41D7-46B5-8C1F-A878C88E5BAC}"/>
          </ac:picMkLst>
        </pc:picChg>
      </pc:sldChg>
      <pc:sldChg chg="modSp">
        <pc:chgData name="Theodore, Joseph A" userId="S::joetheod@iu.edu::77f1f60c-3e24-4f10-8dcc-5542181bc809" providerId="AD" clId="Web-{5F07CCA8-E9B8-48F6-843E-1EA4D1025E03}" dt="2021-11-08T18:21:02.925" v="557" actId="20577"/>
        <pc:sldMkLst>
          <pc:docMk/>
          <pc:sldMk cId="4250304412" sldId="279"/>
        </pc:sldMkLst>
        <pc:spChg chg="mod">
          <ac:chgData name="Theodore, Joseph A" userId="S::joetheod@iu.edu::77f1f60c-3e24-4f10-8dcc-5542181bc809" providerId="AD" clId="Web-{5F07CCA8-E9B8-48F6-843E-1EA4D1025E03}" dt="2021-11-08T18:21:02.925" v="557" actId="20577"/>
          <ac:spMkLst>
            <pc:docMk/>
            <pc:sldMk cId="4250304412" sldId="279"/>
            <ac:spMk id="3" creationId="{FC6B8B3B-E0BC-4790-8794-BC5AB7AEC5F6}"/>
          </ac:spMkLst>
        </pc:spChg>
      </pc:sldChg>
      <pc:sldChg chg="addSp delSp modSp new">
        <pc:chgData name="Theodore, Joseph A" userId="S::joetheod@iu.edu::77f1f60c-3e24-4f10-8dcc-5542181bc809" providerId="AD" clId="Web-{5F07CCA8-E9B8-48F6-843E-1EA4D1025E03}" dt="2021-11-08T18:30:56.916" v="882" actId="1076"/>
        <pc:sldMkLst>
          <pc:docMk/>
          <pc:sldMk cId="71746749" sldId="280"/>
        </pc:sldMkLst>
        <pc:spChg chg="mod">
          <ac:chgData name="Theodore, Joseph A" userId="S::joetheod@iu.edu::77f1f60c-3e24-4f10-8dcc-5542181bc809" providerId="AD" clId="Web-{5F07CCA8-E9B8-48F6-843E-1EA4D1025E03}" dt="2021-11-08T18:25:59.002" v="619" actId="20577"/>
          <ac:spMkLst>
            <pc:docMk/>
            <pc:sldMk cId="71746749" sldId="280"/>
            <ac:spMk id="2" creationId="{5847F4A2-5BED-47AC-BC0A-09E1DB77F34C}"/>
          </ac:spMkLst>
        </pc:spChg>
        <pc:spChg chg="del">
          <ac:chgData name="Theodore, Joseph A" userId="S::joetheod@iu.edu::77f1f60c-3e24-4f10-8dcc-5542181bc809" providerId="AD" clId="Web-{5F07CCA8-E9B8-48F6-843E-1EA4D1025E03}" dt="2021-11-08T18:26:21.221" v="620"/>
          <ac:spMkLst>
            <pc:docMk/>
            <pc:sldMk cId="71746749" sldId="280"/>
            <ac:spMk id="3" creationId="{AB749160-3CC6-4A1A-80D7-E368599BD7D1}"/>
          </ac:spMkLst>
        </pc:spChg>
        <pc:graphicFrameChg chg="add mod ord modGraphic">
          <ac:chgData name="Theodore, Joseph A" userId="S::joetheod@iu.edu::77f1f60c-3e24-4f10-8dcc-5542181bc809" providerId="AD" clId="Web-{5F07CCA8-E9B8-48F6-843E-1EA4D1025E03}" dt="2021-11-08T18:30:56.916" v="882" actId="1076"/>
          <ac:graphicFrameMkLst>
            <pc:docMk/>
            <pc:sldMk cId="71746749" sldId="280"/>
            <ac:graphicFrameMk id="5" creationId="{6EFD9E73-7E92-495C-BAE2-1CA661FB2A1C}"/>
          </ac:graphicFrameMkLst>
        </pc:graphicFrameChg>
      </pc:sldChg>
      <pc:sldChg chg="modSp new ord">
        <pc:chgData name="Theodore, Joseph A" userId="S::joetheod@iu.edu::77f1f60c-3e24-4f10-8dcc-5542181bc809" providerId="AD" clId="Web-{5F07CCA8-E9B8-48F6-843E-1EA4D1025E03}" dt="2021-11-08T18:40:07.179" v="966" actId="20577"/>
        <pc:sldMkLst>
          <pc:docMk/>
          <pc:sldMk cId="719672428" sldId="281"/>
        </pc:sldMkLst>
        <pc:spChg chg="mod">
          <ac:chgData name="Theodore, Joseph A" userId="S::joetheod@iu.edu::77f1f60c-3e24-4f10-8dcc-5542181bc809" providerId="AD" clId="Web-{5F07CCA8-E9B8-48F6-843E-1EA4D1025E03}" dt="2021-11-08T18:40:07.179" v="966" actId="20577"/>
          <ac:spMkLst>
            <pc:docMk/>
            <pc:sldMk cId="719672428" sldId="281"/>
            <ac:spMk id="2" creationId="{A5E7BCA3-2A41-441E-8C57-A68B210E78F8}"/>
          </ac:spMkLst>
        </pc:spChg>
      </pc:sldChg>
      <pc:sldChg chg="addSp modSp new ord">
        <pc:chgData name="Theodore, Joseph A" userId="S::joetheod@iu.edu::77f1f60c-3e24-4f10-8dcc-5542181bc809" providerId="AD" clId="Web-{5F07CCA8-E9B8-48F6-843E-1EA4D1025E03}" dt="2021-11-08T18:53:53.176" v="2123" actId="20577"/>
        <pc:sldMkLst>
          <pc:docMk/>
          <pc:sldMk cId="3115243942" sldId="282"/>
        </pc:sldMkLst>
        <pc:spChg chg="mod">
          <ac:chgData name="Theodore, Joseph A" userId="S::joetheod@iu.edu::77f1f60c-3e24-4f10-8dcc-5542181bc809" providerId="AD" clId="Web-{5F07CCA8-E9B8-48F6-843E-1EA4D1025E03}" dt="2021-11-08T18:53:53.176" v="2123" actId="20577"/>
          <ac:spMkLst>
            <pc:docMk/>
            <pc:sldMk cId="3115243942" sldId="282"/>
            <ac:spMk id="2" creationId="{165F4057-BEFA-47A5-8F13-65F2BF090CE9}"/>
          </ac:spMkLst>
        </pc:spChg>
        <pc:spChg chg="mod">
          <ac:chgData name="Theodore, Joseph A" userId="S::joetheod@iu.edu::77f1f60c-3e24-4f10-8dcc-5542181bc809" providerId="AD" clId="Web-{5F07CCA8-E9B8-48F6-843E-1EA4D1025E03}" dt="2021-11-08T18:53:43.036" v="2114" actId="20577"/>
          <ac:spMkLst>
            <pc:docMk/>
            <pc:sldMk cId="3115243942" sldId="282"/>
            <ac:spMk id="3" creationId="{DD8DF484-31B3-491C-808A-92CC764ED28D}"/>
          </ac:spMkLst>
        </pc:spChg>
        <pc:spChg chg="add mod">
          <ac:chgData name="Theodore, Joseph A" userId="S::joetheod@iu.edu::77f1f60c-3e24-4f10-8dcc-5542181bc809" providerId="AD" clId="Web-{5F07CCA8-E9B8-48F6-843E-1EA4D1025E03}" dt="2021-11-08T18:53:29.473" v="2110" actId="20577"/>
          <ac:spMkLst>
            <pc:docMk/>
            <pc:sldMk cId="3115243942" sldId="282"/>
            <ac:spMk id="6" creationId="{C91B6BD8-1859-47F0-89A3-D9103FED0FFB}"/>
          </ac:spMkLst>
        </pc:spChg>
      </pc:sldChg>
      <pc:sldChg chg="addSp modSp new mod setBg modClrScheme addAnim chgLayout">
        <pc:chgData name="Theodore, Joseph A" userId="S::joetheod@iu.edu::77f1f60c-3e24-4f10-8dcc-5542181bc809" providerId="AD" clId="Web-{5F07CCA8-E9B8-48F6-843E-1EA4D1025E03}" dt="2021-11-08T18:39:49.164" v="951"/>
        <pc:sldMkLst>
          <pc:docMk/>
          <pc:sldMk cId="2915307431" sldId="283"/>
        </pc:sldMkLst>
        <pc:spChg chg="mod ord">
          <ac:chgData name="Theodore, Joseph A" userId="S::joetheod@iu.edu::77f1f60c-3e24-4f10-8dcc-5542181bc809" providerId="AD" clId="Web-{5F07CCA8-E9B8-48F6-843E-1EA4D1025E03}" dt="2021-11-08T18:39:49.164" v="950"/>
          <ac:spMkLst>
            <pc:docMk/>
            <pc:sldMk cId="2915307431" sldId="283"/>
            <ac:spMk id="2" creationId="{C8A867F4-113F-416F-A145-53162B019E0B}"/>
          </ac:spMkLst>
        </pc:spChg>
        <pc:spChg chg="mod ord">
          <ac:chgData name="Theodore, Joseph A" userId="S::joetheod@iu.edu::77f1f60c-3e24-4f10-8dcc-5542181bc809" providerId="AD" clId="Web-{5F07CCA8-E9B8-48F6-843E-1EA4D1025E03}" dt="2021-11-08T18:39:49.164" v="950"/>
          <ac:spMkLst>
            <pc:docMk/>
            <pc:sldMk cId="2915307431" sldId="283"/>
            <ac:spMk id="3" creationId="{0496844E-2AB9-4A68-9975-2DDED991A983}"/>
          </ac:spMkLst>
        </pc:spChg>
        <pc:spChg chg="mod ord">
          <ac:chgData name="Theodore, Joseph A" userId="S::joetheod@iu.edu::77f1f60c-3e24-4f10-8dcc-5542181bc809" providerId="AD" clId="Web-{5F07CCA8-E9B8-48F6-843E-1EA4D1025E03}" dt="2021-11-08T18:39:49.164" v="950"/>
          <ac:spMkLst>
            <pc:docMk/>
            <pc:sldMk cId="2915307431" sldId="283"/>
            <ac:spMk id="4" creationId="{18E94BD8-7CF4-4C51-92AD-B35BFD1B087E}"/>
          </ac:spMkLst>
        </pc:spChg>
        <pc:spChg chg="add">
          <ac:chgData name="Theodore, Joseph A" userId="S::joetheod@iu.edu::77f1f60c-3e24-4f10-8dcc-5542181bc809" providerId="AD" clId="Web-{5F07CCA8-E9B8-48F6-843E-1EA4D1025E03}" dt="2021-11-08T18:39:49.164" v="950"/>
          <ac:spMkLst>
            <pc:docMk/>
            <pc:sldMk cId="2915307431" sldId="283"/>
            <ac:spMk id="10" creationId="{3011B0B3-5679-4759-90B8-3B908C4CBD21}"/>
          </ac:spMkLst>
        </pc:spChg>
        <pc:grpChg chg="add">
          <ac:chgData name="Theodore, Joseph A" userId="S::joetheod@iu.edu::77f1f60c-3e24-4f10-8dcc-5542181bc809" providerId="AD" clId="Web-{5F07CCA8-E9B8-48F6-843E-1EA4D1025E03}" dt="2021-11-08T18:39:49.164" v="950"/>
          <ac:grpSpMkLst>
            <pc:docMk/>
            <pc:sldMk cId="2915307431" sldId="283"/>
            <ac:grpSpMk id="12" creationId="{50F37AA1-A09B-4E28-987B-38E5060E1BAE}"/>
          </ac:grpSpMkLst>
        </pc:grpChg>
        <pc:picChg chg="add">
          <ac:chgData name="Theodore, Joseph A" userId="S::joetheod@iu.edu::77f1f60c-3e24-4f10-8dcc-5542181bc809" providerId="AD" clId="Web-{5F07CCA8-E9B8-48F6-843E-1EA4D1025E03}" dt="2021-11-08T18:39:49.164" v="950"/>
          <ac:picMkLst>
            <pc:docMk/>
            <pc:sldMk cId="2915307431" sldId="283"/>
            <ac:picMk id="6" creationId="{0C19B1F0-C4EE-4C3F-A4F2-4CC9C3DF40C0}"/>
          </ac:picMkLst>
        </pc:picChg>
      </pc:sldChg>
      <pc:sldChg chg="modSp new">
        <pc:chgData name="Theodore, Joseph A" userId="S::joetheod@iu.edu::77f1f60c-3e24-4f10-8dcc-5542181bc809" providerId="AD" clId="Web-{5F07CCA8-E9B8-48F6-843E-1EA4D1025E03}" dt="2021-11-08T18:54:00.129" v="2136" actId="20577"/>
        <pc:sldMkLst>
          <pc:docMk/>
          <pc:sldMk cId="1734392744" sldId="284"/>
        </pc:sldMkLst>
        <pc:spChg chg="mod">
          <ac:chgData name="Theodore, Joseph A" userId="S::joetheod@iu.edu::77f1f60c-3e24-4f10-8dcc-5542181bc809" providerId="AD" clId="Web-{5F07CCA8-E9B8-48F6-843E-1EA4D1025E03}" dt="2021-11-08T18:54:00.129" v="2136" actId="20577"/>
          <ac:spMkLst>
            <pc:docMk/>
            <pc:sldMk cId="1734392744" sldId="284"/>
            <ac:spMk id="2" creationId="{864B6DB0-5EC4-452B-B9FE-02ED7157BB6F}"/>
          </ac:spMkLst>
        </pc:spChg>
        <pc:spChg chg="mod">
          <ac:chgData name="Theodore, Joseph A" userId="S::joetheod@iu.edu::77f1f60c-3e24-4f10-8dcc-5542181bc809" providerId="AD" clId="Web-{5F07CCA8-E9B8-48F6-843E-1EA4D1025E03}" dt="2021-11-08T18:46:45.912" v="1489" actId="20577"/>
          <ac:spMkLst>
            <pc:docMk/>
            <pc:sldMk cId="1734392744" sldId="284"/>
            <ac:spMk id="3" creationId="{EF1575A3-B314-4792-BC3A-A4D0AC3AD6A5}"/>
          </ac:spMkLst>
        </pc:spChg>
      </pc:sldChg>
      <pc:sldMasterChg chg="mod modTransition modSldLayout">
        <pc:chgData name="Theodore, Joseph A" userId="S::joetheod@iu.edu::77f1f60c-3e24-4f10-8dcc-5542181bc809" providerId="AD" clId="Web-{5F07CCA8-E9B8-48F6-843E-1EA4D1025E03}" dt="2021-11-08T17:59:46.649" v="140"/>
        <pc:sldMasterMkLst>
          <pc:docMk/>
          <pc:sldMasterMk cId="3895153551" sldId="2147483685"/>
        </pc:sldMasterMkLst>
        <pc:sldLayoutChg chg="mod modTransition">
          <pc:chgData name="Theodore, Joseph A" userId="S::joetheod@iu.edu::77f1f60c-3e24-4f10-8dcc-5542181bc809" providerId="AD" clId="Web-{5F07CCA8-E9B8-48F6-843E-1EA4D1025E03}" dt="2021-11-08T17:59:46.649" v="140"/>
          <pc:sldLayoutMkLst>
            <pc:docMk/>
            <pc:sldMasterMk cId="3895153551" sldId="2147483685"/>
            <pc:sldLayoutMk cId="2295183193" sldId="2147483674"/>
          </pc:sldLayoutMkLst>
        </pc:sldLayoutChg>
        <pc:sldLayoutChg chg="mod modTransition">
          <pc:chgData name="Theodore, Joseph A" userId="S::joetheod@iu.edu::77f1f60c-3e24-4f10-8dcc-5542181bc809" providerId="AD" clId="Web-{5F07CCA8-E9B8-48F6-843E-1EA4D1025E03}" dt="2021-11-08T17:59:46.649" v="140"/>
          <pc:sldLayoutMkLst>
            <pc:docMk/>
            <pc:sldMasterMk cId="3895153551" sldId="2147483685"/>
            <pc:sldLayoutMk cId="3586807434" sldId="2147483675"/>
          </pc:sldLayoutMkLst>
        </pc:sldLayoutChg>
        <pc:sldLayoutChg chg="mod modTransition">
          <pc:chgData name="Theodore, Joseph A" userId="S::joetheod@iu.edu::77f1f60c-3e24-4f10-8dcc-5542181bc809" providerId="AD" clId="Web-{5F07CCA8-E9B8-48F6-843E-1EA4D1025E03}" dt="2021-11-08T17:59:46.649" v="140"/>
          <pc:sldLayoutMkLst>
            <pc:docMk/>
            <pc:sldMasterMk cId="3895153551" sldId="2147483685"/>
            <pc:sldLayoutMk cId="749806647" sldId="2147483676"/>
          </pc:sldLayoutMkLst>
        </pc:sldLayoutChg>
        <pc:sldLayoutChg chg="mod modTransition">
          <pc:chgData name="Theodore, Joseph A" userId="S::joetheod@iu.edu::77f1f60c-3e24-4f10-8dcc-5542181bc809" providerId="AD" clId="Web-{5F07CCA8-E9B8-48F6-843E-1EA4D1025E03}" dt="2021-11-08T17:59:46.649" v="140"/>
          <pc:sldLayoutMkLst>
            <pc:docMk/>
            <pc:sldMasterMk cId="3895153551" sldId="2147483685"/>
            <pc:sldLayoutMk cId="1177373583" sldId="2147483677"/>
          </pc:sldLayoutMkLst>
        </pc:sldLayoutChg>
        <pc:sldLayoutChg chg="mod modTransition">
          <pc:chgData name="Theodore, Joseph A" userId="S::joetheod@iu.edu::77f1f60c-3e24-4f10-8dcc-5542181bc809" providerId="AD" clId="Web-{5F07CCA8-E9B8-48F6-843E-1EA4D1025E03}" dt="2021-11-08T17:59:46.649" v="140"/>
          <pc:sldLayoutMkLst>
            <pc:docMk/>
            <pc:sldMasterMk cId="3895153551" sldId="2147483685"/>
            <pc:sldLayoutMk cId="3801848477" sldId="2147483678"/>
          </pc:sldLayoutMkLst>
        </pc:sldLayoutChg>
        <pc:sldLayoutChg chg="mod modTransition">
          <pc:chgData name="Theodore, Joseph A" userId="S::joetheod@iu.edu::77f1f60c-3e24-4f10-8dcc-5542181bc809" providerId="AD" clId="Web-{5F07CCA8-E9B8-48F6-843E-1EA4D1025E03}" dt="2021-11-08T17:59:46.649" v="140"/>
          <pc:sldLayoutMkLst>
            <pc:docMk/>
            <pc:sldMasterMk cId="3895153551" sldId="2147483685"/>
            <pc:sldLayoutMk cId="901368313" sldId="2147483679"/>
          </pc:sldLayoutMkLst>
        </pc:sldLayoutChg>
        <pc:sldLayoutChg chg="mod modTransition">
          <pc:chgData name="Theodore, Joseph A" userId="S::joetheod@iu.edu::77f1f60c-3e24-4f10-8dcc-5542181bc809" providerId="AD" clId="Web-{5F07CCA8-E9B8-48F6-843E-1EA4D1025E03}" dt="2021-11-08T17:59:46.649" v="140"/>
          <pc:sldLayoutMkLst>
            <pc:docMk/>
            <pc:sldMasterMk cId="3895153551" sldId="2147483685"/>
            <pc:sldLayoutMk cId="3578538013" sldId="2147483680"/>
          </pc:sldLayoutMkLst>
        </pc:sldLayoutChg>
        <pc:sldLayoutChg chg="mod modTransition">
          <pc:chgData name="Theodore, Joseph A" userId="S::joetheod@iu.edu::77f1f60c-3e24-4f10-8dcc-5542181bc809" providerId="AD" clId="Web-{5F07CCA8-E9B8-48F6-843E-1EA4D1025E03}" dt="2021-11-08T17:59:46.649" v="140"/>
          <pc:sldLayoutMkLst>
            <pc:docMk/>
            <pc:sldMasterMk cId="3895153551" sldId="2147483685"/>
            <pc:sldLayoutMk cId="1203695560" sldId="2147483681"/>
          </pc:sldLayoutMkLst>
        </pc:sldLayoutChg>
        <pc:sldLayoutChg chg="mod modTransition">
          <pc:chgData name="Theodore, Joseph A" userId="S::joetheod@iu.edu::77f1f60c-3e24-4f10-8dcc-5542181bc809" providerId="AD" clId="Web-{5F07CCA8-E9B8-48F6-843E-1EA4D1025E03}" dt="2021-11-08T17:59:46.649" v="140"/>
          <pc:sldLayoutMkLst>
            <pc:docMk/>
            <pc:sldMasterMk cId="3895153551" sldId="2147483685"/>
            <pc:sldLayoutMk cId="863687822" sldId="2147483682"/>
          </pc:sldLayoutMkLst>
        </pc:sldLayoutChg>
        <pc:sldLayoutChg chg="mod modTransition">
          <pc:chgData name="Theodore, Joseph A" userId="S::joetheod@iu.edu::77f1f60c-3e24-4f10-8dcc-5542181bc809" providerId="AD" clId="Web-{5F07CCA8-E9B8-48F6-843E-1EA4D1025E03}" dt="2021-11-08T17:59:46.649" v="140"/>
          <pc:sldLayoutMkLst>
            <pc:docMk/>
            <pc:sldMasterMk cId="3895153551" sldId="2147483685"/>
            <pc:sldLayoutMk cId="1831196656" sldId="2147483683"/>
          </pc:sldLayoutMkLst>
        </pc:sldLayoutChg>
        <pc:sldLayoutChg chg="mod modTransition">
          <pc:chgData name="Theodore, Joseph A" userId="S::joetheod@iu.edu::77f1f60c-3e24-4f10-8dcc-5542181bc809" providerId="AD" clId="Web-{5F07CCA8-E9B8-48F6-843E-1EA4D1025E03}" dt="2021-11-08T17:59:46.649" v="140"/>
          <pc:sldLayoutMkLst>
            <pc:docMk/>
            <pc:sldMasterMk cId="3895153551" sldId="2147483685"/>
            <pc:sldLayoutMk cId="4214518029" sldId="2147483684"/>
          </pc:sldLayoutMkLst>
        </pc:sldLayoutChg>
      </pc:sldMasterChg>
    </pc:docChg>
  </pc:docChgLst>
  <pc:docChgLst>
    <pc:chgData name="Consul, Aishwarya" userId="S::aconsul@iu.edu::1fafe617-c679-4be5-b089-c1a525d05c1d" providerId="AD" clId="Web-{FB78DDFC-471D-2BCE-78AD-602AA01A9C63}"/>
    <pc:docChg chg="modSld">
      <pc:chgData name="Consul, Aishwarya" userId="S::aconsul@iu.edu::1fafe617-c679-4be5-b089-c1a525d05c1d" providerId="AD" clId="Web-{FB78DDFC-471D-2BCE-78AD-602AA01A9C63}" dt="2021-11-08T18:55:56.737" v="132" actId="20577"/>
      <pc:docMkLst>
        <pc:docMk/>
      </pc:docMkLst>
      <pc:sldChg chg="modSp">
        <pc:chgData name="Consul, Aishwarya" userId="S::aconsul@iu.edu::1fafe617-c679-4be5-b089-c1a525d05c1d" providerId="AD" clId="Web-{FB78DDFC-471D-2BCE-78AD-602AA01A9C63}" dt="2021-11-08T18:55:56.737" v="132" actId="20577"/>
        <pc:sldMkLst>
          <pc:docMk/>
          <pc:sldMk cId="719672428" sldId="281"/>
        </pc:sldMkLst>
        <pc:spChg chg="mod">
          <ac:chgData name="Consul, Aishwarya" userId="S::aconsul@iu.edu::1fafe617-c679-4be5-b089-c1a525d05c1d" providerId="AD" clId="Web-{FB78DDFC-471D-2BCE-78AD-602AA01A9C63}" dt="2021-11-08T18:55:56.737" v="132" actId="20577"/>
          <ac:spMkLst>
            <pc:docMk/>
            <pc:sldMk cId="719672428" sldId="281"/>
            <ac:spMk id="3" creationId="{7BF72697-180F-4E89-9B06-01E95C7EB72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742020-2733-44F8-91C7-3BF3685068BF}"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EAEBDDE7-1FA1-41D7-ABE7-9436BBC6EBB2}">
      <dgm:prSet phldrT="[Text]" phldr="0"/>
      <dgm:spPr/>
      <dgm:t>
        <a:bodyPr/>
        <a:lstStyle/>
        <a:p>
          <a:pPr rtl="0"/>
          <a:r>
            <a:rPr lang="en-US">
              <a:latin typeface="Goudy Old Style"/>
            </a:rPr>
            <a:t> Cloud Hosted Application</a:t>
          </a:r>
          <a:endParaRPr lang="en-US"/>
        </a:p>
      </dgm:t>
    </dgm:pt>
    <dgm:pt modelId="{567D477A-F7B2-4DBB-84F1-2E1E2FA5BDC8}" type="parTrans" cxnId="{53AE6D08-AEEB-47CB-9D73-2214DF6EFF4F}">
      <dgm:prSet/>
      <dgm:spPr/>
      <dgm:t>
        <a:bodyPr/>
        <a:lstStyle/>
        <a:p>
          <a:endParaRPr lang="en-US"/>
        </a:p>
      </dgm:t>
    </dgm:pt>
    <dgm:pt modelId="{3EA896EA-D168-4A6C-8DB3-D5FD0FA25529}" type="sibTrans" cxnId="{53AE6D08-AEEB-47CB-9D73-2214DF6EFF4F}">
      <dgm:prSet/>
      <dgm:spPr/>
      <dgm:t>
        <a:bodyPr/>
        <a:lstStyle/>
        <a:p>
          <a:endParaRPr lang="en-US"/>
        </a:p>
      </dgm:t>
    </dgm:pt>
    <dgm:pt modelId="{B064804B-FD8C-486C-A14E-25893DE755DF}">
      <dgm:prSet phldrT="[Text]" phldr="0"/>
      <dgm:spPr/>
      <dgm:t>
        <a:bodyPr/>
        <a:lstStyle/>
        <a:p>
          <a:pPr rtl="0"/>
          <a:r>
            <a:rPr lang="en-US">
              <a:latin typeface="Goudy Old Style"/>
            </a:rPr>
            <a:t>Offers enhanced capabilities in terms of security and scalability. </a:t>
          </a:r>
          <a:endParaRPr lang="en-US"/>
        </a:p>
      </dgm:t>
    </dgm:pt>
    <dgm:pt modelId="{71C6B520-6F03-4B50-8A5C-3C71AA1636FD}" type="parTrans" cxnId="{498A1500-241F-45DF-8510-5C024FC6A787}">
      <dgm:prSet/>
      <dgm:spPr/>
      <dgm:t>
        <a:bodyPr/>
        <a:lstStyle/>
        <a:p>
          <a:endParaRPr lang="en-US"/>
        </a:p>
      </dgm:t>
    </dgm:pt>
    <dgm:pt modelId="{EE0E5D4B-EAE7-4ED3-97BB-3FA296DAC55C}" type="sibTrans" cxnId="{498A1500-241F-45DF-8510-5C024FC6A787}">
      <dgm:prSet/>
      <dgm:spPr/>
      <dgm:t>
        <a:bodyPr/>
        <a:lstStyle/>
        <a:p>
          <a:endParaRPr lang="en-US"/>
        </a:p>
      </dgm:t>
    </dgm:pt>
    <dgm:pt modelId="{889539F0-346D-4173-B267-4814EA6E11AB}">
      <dgm:prSet phldrT="[Text]" phldr="0"/>
      <dgm:spPr/>
      <dgm:t>
        <a:bodyPr/>
        <a:lstStyle/>
        <a:p>
          <a:pPr rtl="0"/>
          <a:r>
            <a:rPr lang="en-US">
              <a:latin typeface="Goudy Old Style"/>
            </a:rPr>
            <a:t>Amazon EC2 Instance</a:t>
          </a:r>
          <a:endParaRPr lang="en-US"/>
        </a:p>
      </dgm:t>
    </dgm:pt>
    <dgm:pt modelId="{36134C20-FA49-41AC-954B-581259FDBBDE}" type="parTrans" cxnId="{D6849BB2-966B-4240-8BFF-FF581FAF8509}">
      <dgm:prSet/>
      <dgm:spPr/>
      <dgm:t>
        <a:bodyPr/>
        <a:lstStyle/>
        <a:p>
          <a:endParaRPr lang="en-US"/>
        </a:p>
      </dgm:t>
    </dgm:pt>
    <dgm:pt modelId="{9BCAED9F-2D44-4A2C-9526-CEA2D5162301}" type="sibTrans" cxnId="{D6849BB2-966B-4240-8BFF-FF581FAF8509}">
      <dgm:prSet/>
      <dgm:spPr/>
      <dgm:t>
        <a:bodyPr/>
        <a:lstStyle/>
        <a:p>
          <a:endParaRPr lang="en-US"/>
        </a:p>
      </dgm:t>
    </dgm:pt>
    <dgm:pt modelId="{1969A377-43C5-4B43-A978-962D44170078}">
      <dgm:prSet phldrT="[Text]" phldr="0"/>
      <dgm:spPr/>
      <dgm:t>
        <a:bodyPr/>
        <a:lstStyle/>
        <a:p>
          <a:pPr rtl="0"/>
          <a:r>
            <a:rPr lang="en-US">
              <a:latin typeface="Goudy Old Style"/>
            </a:rPr>
            <a:t>Reduces server reboot time.</a:t>
          </a:r>
          <a:endParaRPr lang="en-US"/>
        </a:p>
      </dgm:t>
    </dgm:pt>
    <dgm:pt modelId="{FF599813-359D-487E-A266-5586D96FBCC5}" type="parTrans" cxnId="{88A61D61-82FF-46F1-A008-8D8B73BE35AA}">
      <dgm:prSet/>
      <dgm:spPr/>
      <dgm:t>
        <a:bodyPr/>
        <a:lstStyle/>
        <a:p>
          <a:endParaRPr lang="en-US"/>
        </a:p>
      </dgm:t>
    </dgm:pt>
    <dgm:pt modelId="{9E5F0700-7F3D-444B-821A-F3EFF55E493C}" type="sibTrans" cxnId="{88A61D61-82FF-46F1-A008-8D8B73BE35AA}">
      <dgm:prSet/>
      <dgm:spPr/>
      <dgm:t>
        <a:bodyPr/>
        <a:lstStyle/>
        <a:p>
          <a:endParaRPr lang="en-US"/>
        </a:p>
      </dgm:t>
    </dgm:pt>
    <dgm:pt modelId="{CD1E7C3C-83B8-4E34-A0B3-B1B5A0028F1F}">
      <dgm:prSet phldrT="[Text]" phldr="0"/>
      <dgm:spPr/>
      <dgm:t>
        <a:bodyPr/>
        <a:lstStyle/>
        <a:p>
          <a:pPr rtl="0"/>
          <a:r>
            <a:rPr lang="en-US">
              <a:latin typeface="Goudy Old Style"/>
            </a:rPr>
            <a:t>Compatible with other AWS services for future versions.</a:t>
          </a:r>
          <a:endParaRPr lang="en-US"/>
        </a:p>
      </dgm:t>
    </dgm:pt>
    <dgm:pt modelId="{EE9C415F-12EA-4FE1-86E0-5E98997805D3}" type="parTrans" cxnId="{A6D9C47D-604E-479F-8B5E-71508A215C0F}">
      <dgm:prSet/>
      <dgm:spPr/>
      <dgm:t>
        <a:bodyPr/>
        <a:lstStyle/>
        <a:p>
          <a:endParaRPr lang="en-US"/>
        </a:p>
      </dgm:t>
    </dgm:pt>
    <dgm:pt modelId="{621B8663-0316-4E96-976E-B3D997D1DE54}" type="sibTrans" cxnId="{A6D9C47D-604E-479F-8B5E-71508A215C0F}">
      <dgm:prSet/>
      <dgm:spPr/>
      <dgm:t>
        <a:bodyPr/>
        <a:lstStyle/>
        <a:p>
          <a:endParaRPr lang="en-US"/>
        </a:p>
      </dgm:t>
    </dgm:pt>
    <dgm:pt modelId="{29A9A7D5-7D6A-4521-9B57-E66F71028D45}">
      <dgm:prSet phldr="0"/>
      <dgm:spPr/>
      <dgm:t>
        <a:bodyPr/>
        <a:lstStyle/>
        <a:p>
          <a:r>
            <a:rPr lang="en-US">
              <a:latin typeface="Goudy Old Style"/>
            </a:rPr>
            <a:t>GitHub</a:t>
          </a:r>
        </a:p>
      </dgm:t>
    </dgm:pt>
    <dgm:pt modelId="{864FE3D5-3432-4F6F-818E-ADAADD21A491}" type="parTrans" cxnId="{9993C9B1-68B7-45BC-8614-98726FB06045}">
      <dgm:prSet/>
      <dgm:spPr/>
    </dgm:pt>
    <dgm:pt modelId="{F7164B97-95D6-47EC-8AEA-7C8EFD1B0062}" type="sibTrans" cxnId="{9993C9B1-68B7-45BC-8614-98726FB06045}">
      <dgm:prSet/>
      <dgm:spPr/>
    </dgm:pt>
    <dgm:pt modelId="{58BC7809-18B9-490C-8FB0-353428512DF1}">
      <dgm:prSet phldr="0"/>
      <dgm:spPr/>
      <dgm:t>
        <a:bodyPr/>
        <a:lstStyle/>
        <a:p>
          <a:pPr rtl="0"/>
          <a:r>
            <a:rPr lang="en-US">
              <a:latin typeface="Goudy Old Style"/>
            </a:rPr>
            <a:t>After passing application to ISRA, future versions can be scaled and collaborative  within ISRA tech teams. </a:t>
          </a:r>
        </a:p>
      </dgm:t>
    </dgm:pt>
    <dgm:pt modelId="{E5FD5701-8D44-4821-B7EA-988656203777}" type="parTrans" cxnId="{328723C7-54EB-41FB-BD7B-967BB81DFDE0}">
      <dgm:prSet/>
      <dgm:spPr/>
    </dgm:pt>
    <dgm:pt modelId="{27D7A4E7-D958-45BA-9FDD-0841F1B6FE92}" type="sibTrans" cxnId="{328723C7-54EB-41FB-BD7B-967BB81DFDE0}">
      <dgm:prSet/>
      <dgm:spPr/>
    </dgm:pt>
    <dgm:pt modelId="{2EFBDB63-FA1D-467F-885F-D8ABFAAF945D}" type="pres">
      <dgm:prSet presAssocID="{8C742020-2733-44F8-91C7-3BF3685068BF}" presName="Name0" presStyleCnt="0">
        <dgm:presLayoutVars>
          <dgm:dir/>
          <dgm:animLvl val="lvl"/>
          <dgm:resizeHandles/>
        </dgm:presLayoutVars>
      </dgm:prSet>
      <dgm:spPr/>
    </dgm:pt>
    <dgm:pt modelId="{5D32F7E8-2BB8-43C4-9C6E-886BD8045301}" type="pres">
      <dgm:prSet presAssocID="{EAEBDDE7-1FA1-41D7-ABE7-9436BBC6EBB2}" presName="linNode" presStyleCnt="0"/>
      <dgm:spPr/>
    </dgm:pt>
    <dgm:pt modelId="{C9A018B6-E406-4BA8-BDDC-2DAE85A9A725}" type="pres">
      <dgm:prSet presAssocID="{EAEBDDE7-1FA1-41D7-ABE7-9436BBC6EBB2}" presName="parentShp" presStyleLbl="node1" presStyleIdx="0" presStyleCnt="3">
        <dgm:presLayoutVars>
          <dgm:bulletEnabled val="1"/>
        </dgm:presLayoutVars>
      </dgm:prSet>
      <dgm:spPr/>
    </dgm:pt>
    <dgm:pt modelId="{3EF0352D-C5C1-4799-8AE6-220B316B4FB0}" type="pres">
      <dgm:prSet presAssocID="{EAEBDDE7-1FA1-41D7-ABE7-9436BBC6EBB2}" presName="childShp" presStyleLbl="bgAccFollowNode1" presStyleIdx="0" presStyleCnt="3">
        <dgm:presLayoutVars>
          <dgm:bulletEnabled val="1"/>
        </dgm:presLayoutVars>
      </dgm:prSet>
      <dgm:spPr/>
    </dgm:pt>
    <dgm:pt modelId="{4C0FECE1-081E-46C9-B09C-8FD4BE6734C1}" type="pres">
      <dgm:prSet presAssocID="{3EA896EA-D168-4A6C-8DB3-D5FD0FA25529}" presName="spacing" presStyleCnt="0"/>
      <dgm:spPr/>
    </dgm:pt>
    <dgm:pt modelId="{C297D4B3-E045-493E-9749-D82BAA51B189}" type="pres">
      <dgm:prSet presAssocID="{889539F0-346D-4173-B267-4814EA6E11AB}" presName="linNode" presStyleCnt="0"/>
      <dgm:spPr/>
    </dgm:pt>
    <dgm:pt modelId="{E1D960F3-DE42-4673-99BA-4943E06A27D9}" type="pres">
      <dgm:prSet presAssocID="{889539F0-346D-4173-B267-4814EA6E11AB}" presName="parentShp" presStyleLbl="node1" presStyleIdx="1" presStyleCnt="3">
        <dgm:presLayoutVars>
          <dgm:bulletEnabled val="1"/>
        </dgm:presLayoutVars>
      </dgm:prSet>
      <dgm:spPr/>
    </dgm:pt>
    <dgm:pt modelId="{685AA242-793E-47BC-8BC8-DD823A91C523}" type="pres">
      <dgm:prSet presAssocID="{889539F0-346D-4173-B267-4814EA6E11AB}" presName="childShp" presStyleLbl="bgAccFollowNode1" presStyleIdx="1" presStyleCnt="3">
        <dgm:presLayoutVars>
          <dgm:bulletEnabled val="1"/>
        </dgm:presLayoutVars>
      </dgm:prSet>
      <dgm:spPr/>
    </dgm:pt>
    <dgm:pt modelId="{C73EEA47-22C1-46E5-9A49-1AB29611DD7A}" type="pres">
      <dgm:prSet presAssocID="{9BCAED9F-2D44-4A2C-9526-CEA2D5162301}" presName="spacing" presStyleCnt="0"/>
      <dgm:spPr/>
    </dgm:pt>
    <dgm:pt modelId="{9DD8FC4F-DF34-4896-9853-4B2F1031A937}" type="pres">
      <dgm:prSet presAssocID="{29A9A7D5-7D6A-4521-9B57-E66F71028D45}" presName="linNode" presStyleCnt="0"/>
      <dgm:spPr/>
    </dgm:pt>
    <dgm:pt modelId="{6CA47DF0-6C13-4D57-8791-E19A3BD31FD6}" type="pres">
      <dgm:prSet presAssocID="{29A9A7D5-7D6A-4521-9B57-E66F71028D45}" presName="parentShp" presStyleLbl="node1" presStyleIdx="2" presStyleCnt="3">
        <dgm:presLayoutVars>
          <dgm:bulletEnabled val="1"/>
        </dgm:presLayoutVars>
      </dgm:prSet>
      <dgm:spPr/>
    </dgm:pt>
    <dgm:pt modelId="{BFFC5E8D-30E2-4034-8F5D-AD983E7BAA10}" type="pres">
      <dgm:prSet presAssocID="{29A9A7D5-7D6A-4521-9B57-E66F71028D45}" presName="childShp" presStyleLbl="bgAccFollowNode1" presStyleIdx="2" presStyleCnt="3">
        <dgm:presLayoutVars>
          <dgm:bulletEnabled val="1"/>
        </dgm:presLayoutVars>
      </dgm:prSet>
      <dgm:spPr/>
    </dgm:pt>
  </dgm:ptLst>
  <dgm:cxnLst>
    <dgm:cxn modelId="{498A1500-241F-45DF-8510-5C024FC6A787}" srcId="{EAEBDDE7-1FA1-41D7-ABE7-9436BBC6EBB2}" destId="{B064804B-FD8C-486C-A14E-25893DE755DF}" srcOrd="0" destOrd="0" parTransId="{71C6B520-6F03-4B50-8A5C-3C71AA1636FD}" sibTransId="{EE0E5D4B-EAE7-4ED3-97BB-3FA296DAC55C}"/>
    <dgm:cxn modelId="{53AE6D08-AEEB-47CB-9D73-2214DF6EFF4F}" srcId="{8C742020-2733-44F8-91C7-3BF3685068BF}" destId="{EAEBDDE7-1FA1-41D7-ABE7-9436BBC6EBB2}" srcOrd="0" destOrd="0" parTransId="{567D477A-F7B2-4DBB-84F1-2E1E2FA5BDC8}" sibTransId="{3EA896EA-D168-4A6C-8DB3-D5FD0FA25529}"/>
    <dgm:cxn modelId="{02207120-F8B0-4B74-8526-AE1CD5F364F0}" type="presOf" srcId="{889539F0-346D-4173-B267-4814EA6E11AB}" destId="{E1D960F3-DE42-4673-99BA-4943E06A27D9}" srcOrd="0" destOrd="0" presId="urn:microsoft.com/office/officeart/2005/8/layout/vList6"/>
    <dgm:cxn modelId="{1B7D5D28-3FBB-4840-A63A-0642E301CD38}" type="presOf" srcId="{8C742020-2733-44F8-91C7-3BF3685068BF}" destId="{2EFBDB63-FA1D-467F-885F-D8ABFAAF945D}" srcOrd="0" destOrd="0" presId="urn:microsoft.com/office/officeart/2005/8/layout/vList6"/>
    <dgm:cxn modelId="{88A61D61-82FF-46F1-A008-8D8B73BE35AA}" srcId="{889539F0-346D-4173-B267-4814EA6E11AB}" destId="{1969A377-43C5-4B43-A978-962D44170078}" srcOrd="0" destOrd="0" parTransId="{FF599813-359D-487E-A266-5586D96FBCC5}" sibTransId="{9E5F0700-7F3D-444B-821A-F3EFF55E493C}"/>
    <dgm:cxn modelId="{09767750-7AFD-47DC-987B-AA4D9610EDD1}" type="presOf" srcId="{1969A377-43C5-4B43-A978-962D44170078}" destId="{685AA242-793E-47BC-8BC8-DD823A91C523}" srcOrd="0" destOrd="0" presId="urn:microsoft.com/office/officeart/2005/8/layout/vList6"/>
    <dgm:cxn modelId="{A271EC70-2FF8-4AC1-9A46-46968576CE51}" type="presOf" srcId="{CD1E7C3C-83B8-4E34-A0B3-B1B5A0028F1F}" destId="{685AA242-793E-47BC-8BC8-DD823A91C523}" srcOrd="0" destOrd="1" presId="urn:microsoft.com/office/officeart/2005/8/layout/vList6"/>
    <dgm:cxn modelId="{A6D9C47D-604E-479F-8B5E-71508A215C0F}" srcId="{889539F0-346D-4173-B267-4814EA6E11AB}" destId="{CD1E7C3C-83B8-4E34-A0B3-B1B5A0028F1F}" srcOrd="1" destOrd="0" parTransId="{EE9C415F-12EA-4FE1-86E0-5E98997805D3}" sibTransId="{621B8663-0316-4E96-976E-B3D997D1DE54}"/>
    <dgm:cxn modelId="{8D8BB1A9-E75E-4463-8C49-FC88771A25D3}" type="presOf" srcId="{29A9A7D5-7D6A-4521-9B57-E66F71028D45}" destId="{6CA47DF0-6C13-4D57-8791-E19A3BD31FD6}" srcOrd="0" destOrd="0" presId="urn:microsoft.com/office/officeart/2005/8/layout/vList6"/>
    <dgm:cxn modelId="{9993C9B1-68B7-45BC-8614-98726FB06045}" srcId="{8C742020-2733-44F8-91C7-3BF3685068BF}" destId="{29A9A7D5-7D6A-4521-9B57-E66F71028D45}" srcOrd="2" destOrd="0" parTransId="{864FE3D5-3432-4F6F-818E-ADAADD21A491}" sibTransId="{F7164B97-95D6-47EC-8AEA-7C8EFD1B0062}"/>
    <dgm:cxn modelId="{D6849BB2-966B-4240-8BFF-FF581FAF8509}" srcId="{8C742020-2733-44F8-91C7-3BF3685068BF}" destId="{889539F0-346D-4173-B267-4814EA6E11AB}" srcOrd="1" destOrd="0" parTransId="{36134C20-FA49-41AC-954B-581259FDBBDE}" sibTransId="{9BCAED9F-2D44-4A2C-9526-CEA2D5162301}"/>
    <dgm:cxn modelId="{214188B9-BD34-4FDF-A2FE-F41C0E3D02C6}" type="presOf" srcId="{B064804B-FD8C-486C-A14E-25893DE755DF}" destId="{3EF0352D-C5C1-4799-8AE6-220B316B4FB0}" srcOrd="0" destOrd="0" presId="urn:microsoft.com/office/officeart/2005/8/layout/vList6"/>
    <dgm:cxn modelId="{328723C7-54EB-41FB-BD7B-967BB81DFDE0}" srcId="{29A9A7D5-7D6A-4521-9B57-E66F71028D45}" destId="{58BC7809-18B9-490C-8FB0-353428512DF1}" srcOrd="0" destOrd="0" parTransId="{E5FD5701-8D44-4821-B7EA-988656203777}" sibTransId="{27D7A4E7-D958-45BA-9FDD-0841F1B6FE92}"/>
    <dgm:cxn modelId="{142293DF-9E5C-4E10-A0C0-F58DA10DA91A}" type="presOf" srcId="{EAEBDDE7-1FA1-41D7-ABE7-9436BBC6EBB2}" destId="{C9A018B6-E406-4BA8-BDDC-2DAE85A9A725}" srcOrd="0" destOrd="0" presId="urn:microsoft.com/office/officeart/2005/8/layout/vList6"/>
    <dgm:cxn modelId="{801D88F6-190A-4DB6-9709-565CC273A5B2}" type="presOf" srcId="{58BC7809-18B9-490C-8FB0-353428512DF1}" destId="{BFFC5E8D-30E2-4034-8F5D-AD983E7BAA10}" srcOrd="0" destOrd="0" presId="urn:microsoft.com/office/officeart/2005/8/layout/vList6"/>
    <dgm:cxn modelId="{07CFC7AA-298D-4F8F-A43E-2F03A3728958}" type="presParOf" srcId="{2EFBDB63-FA1D-467F-885F-D8ABFAAF945D}" destId="{5D32F7E8-2BB8-43C4-9C6E-886BD8045301}" srcOrd="0" destOrd="0" presId="urn:microsoft.com/office/officeart/2005/8/layout/vList6"/>
    <dgm:cxn modelId="{0CB5FEFC-E8F8-4FEE-9CC0-39E517D4733E}" type="presParOf" srcId="{5D32F7E8-2BB8-43C4-9C6E-886BD8045301}" destId="{C9A018B6-E406-4BA8-BDDC-2DAE85A9A725}" srcOrd="0" destOrd="0" presId="urn:microsoft.com/office/officeart/2005/8/layout/vList6"/>
    <dgm:cxn modelId="{574E831E-5866-4FD1-B9FA-B50A5801B225}" type="presParOf" srcId="{5D32F7E8-2BB8-43C4-9C6E-886BD8045301}" destId="{3EF0352D-C5C1-4799-8AE6-220B316B4FB0}" srcOrd="1" destOrd="0" presId="urn:microsoft.com/office/officeart/2005/8/layout/vList6"/>
    <dgm:cxn modelId="{1ACAB584-707B-425C-99DD-52D61E0E0C84}" type="presParOf" srcId="{2EFBDB63-FA1D-467F-885F-D8ABFAAF945D}" destId="{4C0FECE1-081E-46C9-B09C-8FD4BE6734C1}" srcOrd="1" destOrd="0" presId="urn:microsoft.com/office/officeart/2005/8/layout/vList6"/>
    <dgm:cxn modelId="{49895F2A-4483-4B59-BB13-4104385A1F9C}" type="presParOf" srcId="{2EFBDB63-FA1D-467F-885F-D8ABFAAF945D}" destId="{C297D4B3-E045-493E-9749-D82BAA51B189}" srcOrd="2" destOrd="0" presId="urn:microsoft.com/office/officeart/2005/8/layout/vList6"/>
    <dgm:cxn modelId="{935C805F-B1FB-43E0-8ACF-3D4D60B7C114}" type="presParOf" srcId="{C297D4B3-E045-493E-9749-D82BAA51B189}" destId="{E1D960F3-DE42-4673-99BA-4943E06A27D9}" srcOrd="0" destOrd="0" presId="urn:microsoft.com/office/officeart/2005/8/layout/vList6"/>
    <dgm:cxn modelId="{797D18B9-0A70-49BC-B1D1-8956AA0F79BE}" type="presParOf" srcId="{C297D4B3-E045-493E-9749-D82BAA51B189}" destId="{685AA242-793E-47BC-8BC8-DD823A91C523}" srcOrd="1" destOrd="0" presId="urn:microsoft.com/office/officeart/2005/8/layout/vList6"/>
    <dgm:cxn modelId="{A3A19E7D-FBA5-4B75-B55F-88D4F03A604C}" type="presParOf" srcId="{2EFBDB63-FA1D-467F-885F-D8ABFAAF945D}" destId="{C73EEA47-22C1-46E5-9A49-1AB29611DD7A}" srcOrd="3" destOrd="0" presId="urn:microsoft.com/office/officeart/2005/8/layout/vList6"/>
    <dgm:cxn modelId="{0B4523CF-C46E-49AD-806C-6360A79228EF}" type="presParOf" srcId="{2EFBDB63-FA1D-467F-885F-D8ABFAAF945D}" destId="{9DD8FC4F-DF34-4896-9853-4B2F1031A937}" srcOrd="4" destOrd="0" presId="urn:microsoft.com/office/officeart/2005/8/layout/vList6"/>
    <dgm:cxn modelId="{9839C9A7-6191-476A-AE54-FFAEF01FED3C}" type="presParOf" srcId="{9DD8FC4F-DF34-4896-9853-4B2F1031A937}" destId="{6CA47DF0-6C13-4D57-8791-E19A3BD31FD6}" srcOrd="0" destOrd="0" presId="urn:microsoft.com/office/officeart/2005/8/layout/vList6"/>
    <dgm:cxn modelId="{6E019878-DB16-47CF-AD2D-742A086F18FA}" type="presParOf" srcId="{9DD8FC4F-DF34-4896-9853-4B2F1031A937}" destId="{BFFC5E8D-30E2-4034-8F5D-AD983E7BAA10}"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D3BCD3-127C-4C75-A8FC-9ABAEEC5C734}"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IN"/>
        </a:p>
      </dgm:t>
    </dgm:pt>
    <dgm:pt modelId="{5CA19CF0-A485-4F1E-835F-A292B6BE95F4}">
      <dgm:prSet phldrT="[Text]"/>
      <dgm:spPr/>
      <dgm:t>
        <a:bodyPr/>
        <a:lstStyle/>
        <a:p>
          <a:r>
            <a:rPr lang="en-US">
              <a:solidFill>
                <a:schemeClr val="tx1"/>
              </a:solidFill>
            </a:rPr>
            <a:t>We had started with ER diagrams and paper prototypes of what our application was going to look like.</a:t>
          </a:r>
          <a:endParaRPr lang="en-IN">
            <a:solidFill>
              <a:schemeClr val="tx1"/>
            </a:solidFill>
          </a:endParaRPr>
        </a:p>
      </dgm:t>
    </dgm:pt>
    <dgm:pt modelId="{0EEEF660-5D29-4E66-812F-0A39A3ACD874}" type="parTrans" cxnId="{72F540F5-6397-4D79-A0D3-FC8A1F8F8309}">
      <dgm:prSet/>
      <dgm:spPr/>
      <dgm:t>
        <a:bodyPr/>
        <a:lstStyle/>
        <a:p>
          <a:endParaRPr lang="en-IN"/>
        </a:p>
      </dgm:t>
    </dgm:pt>
    <dgm:pt modelId="{17DCEDCA-CAD6-41B3-9038-6CEF687682B6}" type="sibTrans" cxnId="{72F540F5-6397-4D79-A0D3-FC8A1F8F8309}">
      <dgm:prSet/>
      <dgm:spPr/>
      <dgm:t>
        <a:bodyPr/>
        <a:lstStyle/>
        <a:p>
          <a:endParaRPr lang="en-IN"/>
        </a:p>
      </dgm:t>
    </dgm:pt>
    <dgm:pt modelId="{978C258B-E230-4EF9-8DE1-279909EDD4B0}">
      <dgm:prSet phldrT="[Text]"/>
      <dgm:spPr/>
      <dgm:t>
        <a:bodyPr/>
        <a:lstStyle/>
        <a:p>
          <a:r>
            <a:rPr lang="en-IN"/>
            <a:t>We then worked on creating SQL tables and adding dummy data to the 3 tables.</a:t>
          </a:r>
        </a:p>
      </dgm:t>
    </dgm:pt>
    <dgm:pt modelId="{61FB8E6F-ED90-46E0-839A-2CE68C524C2B}" type="parTrans" cxnId="{7AA3DA1D-218E-4CDC-9EDA-065333C9D352}">
      <dgm:prSet/>
      <dgm:spPr/>
      <dgm:t>
        <a:bodyPr/>
        <a:lstStyle/>
        <a:p>
          <a:endParaRPr lang="en-IN"/>
        </a:p>
      </dgm:t>
    </dgm:pt>
    <dgm:pt modelId="{E2FE964B-BF8F-4041-952E-172E3AAE6C5F}" type="sibTrans" cxnId="{7AA3DA1D-218E-4CDC-9EDA-065333C9D352}">
      <dgm:prSet/>
      <dgm:spPr/>
      <dgm:t>
        <a:bodyPr/>
        <a:lstStyle/>
        <a:p>
          <a:endParaRPr lang="en-IN"/>
        </a:p>
      </dgm:t>
    </dgm:pt>
    <dgm:pt modelId="{5CCA2677-E6BD-429C-8315-9D8C5C9ADB97}">
      <dgm:prSet phldrT="[Text]"/>
      <dgm:spPr/>
      <dgm:t>
        <a:bodyPr/>
        <a:lstStyle/>
        <a:p>
          <a:r>
            <a:rPr lang="en-IN">
              <a:solidFill>
                <a:schemeClr val="tx1"/>
              </a:solidFill>
            </a:rPr>
            <a:t>The next step was deciding on the HTML template and wireframing the index.html page.</a:t>
          </a:r>
        </a:p>
      </dgm:t>
    </dgm:pt>
    <dgm:pt modelId="{A959E5FE-A090-4EED-8055-EA151647936B}" type="parTrans" cxnId="{5487218F-6742-4543-9537-65576BABCDC2}">
      <dgm:prSet/>
      <dgm:spPr/>
      <dgm:t>
        <a:bodyPr/>
        <a:lstStyle/>
        <a:p>
          <a:endParaRPr lang="en-IN"/>
        </a:p>
      </dgm:t>
    </dgm:pt>
    <dgm:pt modelId="{EBA4C1B6-4A65-40FC-B1C8-B67F6D489C4B}" type="sibTrans" cxnId="{5487218F-6742-4543-9537-65576BABCDC2}">
      <dgm:prSet/>
      <dgm:spPr/>
      <dgm:t>
        <a:bodyPr/>
        <a:lstStyle/>
        <a:p>
          <a:endParaRPr lang="en-IN"/>
        </a:p>
      </dgm:t>
    </dgm:pt>
    <dgm:pt modelId="{232A8EE2-32D7-4484-B251-50ADDFC5880A}">
      <dgm:prSet phldrT="[Text]"/>
      <dgm:spPr/>
      <dgm:t>
        <a:bodyPr/>
        <a:lstStyle/>
        <a:p>
          <a:r>
            <a:rPr lang="en-IN"/>
            <a:t>We then moved on to wireframing our referees.html and games.html pages. </a:t>
          </a:r>
        </a:p>
      </dgm:t>
    </dgm:pt>
    <dgm:pt modelId="{6A71D92E-7CEF-4891-B44D-EC5BE3E60400}" type="parTrans" cxnId="{F89DD7D2-2272-415A-A696-E945E3E92D3A}">
      <dgm:prSet/>
      <dgm:spPr/>
      <dgm:t>
        <a:bodyPr/>
        <a:lstStyle/>
        <a:p>
          <a:endParaRPr lang="en-IN"/>
        </a:p>
      </dgm:t>
    </dgm:pt>
    <dgm:pt modelId="{7CCB951F-7000-4396-8111-2DF252246BA2}" type="sibTrans" cxnId="{F89DD7D2-2272-415A-A696-E945E3E92D3A}">
      <dgm:prSet/>
      <dgm:spPr/>
      <dgm:t>
        <a:bodyPr/>
        <a:lstStyle/>
        <a:p>
          <a:endParaRPr lang="en-IN"/>
        </a:p>
      </dgm:t>
    </dgm:pt>
    <dgm:pt modelId="{3CE21AA0-C1EE-428B-9FF6-95D06D8EB673}">
      <dgm:prSet phldrT="[Text]"/>
      <dgm:spPr/>
      <dgm:t>
        <a:bodyPr/>
        <a:lstStyle/>
        <a:p>
          <a:r>
            <a:rPr lang="en-US">
              <a:solidFill>
                <a:schemeClr val="tx1"/>
              </a:solidFill>
            </a:rPr>
            <a:t>Our Vue JS logic was being built to enable the application logic. We started off with simple code to ensure that we got the basics right for one page.</a:t>
          </a:r>
          <a:endParaRPr lang="en-IN">
            <a:solidFill>
              <a:schemeClr val="tx1"/>
            </a:solidFill>
          </a:endParaRPr>
        </a:p>
      </dgm:t>
    </dgm:pt>
    <dgm:pt modelId="{CEB980D8-45D6-4878-ADDD-973D6FABB6F9}" type="parTrans" cxnId="{344F15FF-1D80-48C0-A042-B86E0E9EDA04}">
      <dgm:prSet/>
      <dgm:spPr/>
      <dgm:t>
        <a:bodyPr/>
        <a:lstStyle/>
        <a:p>
          <a:endParaRPr lang="en-IN"/>
        </a:p>
      </dgm:t>
    </dgm:pt>
    <dgm:pt modelId="{4BC887F6-4E7B-4AFE-A358-CDA4A27907EB}" type="sibTrans" cxnId="{344F15FF-1D80-48C0-A042-B86E0E9EDA04}">
      <dgm:prSet/>
      <dgm:spPr/>
      <dgm:t>
        <a:bodyPr/>
        <a:lstStyle/>
        <a:p>
          <a:endParaRPr lang="en-IN"/>
        </a:p>
      </dgm:t>
    </dgm:pt>
    <dgm:pt modelId="{AB34BD25-41C6-4648-B3AF-97EDF9C038C2}">
      <dgm:prSet phldrT="[Text]"/>
      <dgm:spPr/>
      <dgm:t>
        <a:bodyPr/>
        <a:lstStyle/>
        <a:p>
          <a:r>
            <a:rPr lang="en-IN"/>
            <a:t>We then created our server and hosted our database on AWS.</a:t>
          </a:r>
        </a:p>
      </dgm:t>
    </dgm:pt>
    <dgm:pt modelId="{8FA02263-6109-4CDD-A0D3-3A364743D036}" type="parTrans" cxnId="{BE10BEB8-1DF6-4EF8-AD5B-AF0EE5457714}">
      <dgm:prSet/>
      <dgm:spPr/>
      <dgm:t>
        <a:bodyPr/>
        <a:lstStyle/>
        <a:p>
          <a:endParaRPr lang="en-IN"/>
        </a:p>
      </dgm:t>
    </dgm:pt>
    <dgm:pt modelId="{7EA819FD-C08F-4DB2-8F52-6EFB1C390F9A}" type="sibTrans" cxnId="{BE10BEB8-1DF6-4EF8-AD5B-AF0EE5457714}">
      <dgm:prSet/>
      <dgm:spPr/>
      <dgm:t>
        <a:bodyPr/>
        <a:lstStyle/>
        <a:p>
          <a:endParaRPr lang="en-IN"/>
        </a:p>
      </dgm:t>
    </dgm:pt>
    <dgm:pt modelId="{64513102-1721-46D9-90AB-D149B13F60A6}">
      <dgm:prSet phldrT="[Text]"/>
      <dgm:spPr/>
      <dgm:t>
        <a:bodyPr/>
        <a:lstStyle/>
        <a:p>
          <a:r>
            <a:rPr lang="en-IN">
              <a:solidFill>
                <a:schemeClr val="tx1"/>
              </a:solidFill>
            </a:rPr>
            <a:t>The next step was to implement PHP/JSON APIs and get </a:t>
          </a:r>
          <a:r>
            <a:rPr lang="en-IN" err="1">
              <a:solidFill>
                <a:schemeClr val="tx1"/>
              </a:solidFill>
            </a:rPr>
            <a:t>VueJS</a:t>
          </a:r>
          <a:r>
            <a:rPr lang="en-IN">
              <a:solidFill>
                <a:schemeClr val="tx1"/>
              </a:solidFill>
            </a:rPr>
            <a:t> to consume them. Once we had one app working, we quickly replicated to other apps.</a:t>
          </a:r>
        </a:p>
      </dgm:t>
    </dgm:pt>
    <dgm:pt modelId="{39BFDFFE-8EF9-4FFA-9727-ADE05433E251}" type="parTrans" cxnId="{6EF00A18-D885-4BCF-BD88-D83C695F7665}">
      <dgm:prSet/>
      <dgm:spPr/>
      <dgm:t>
        <a:bodyPr/>
        <a:lstStyle/>
        <a:p>
          <a:endParaRPr lang="en-IN"/>
        </a:p>
      </dgm:t>
    </dgm:pt>
    <dgm:pt modelId="{7177EA00-16D8-4FFA-A7A3-C63D13EC59A5}" type="sibTrans" cxnId="{6EF00A18-D885-4BCF-BD88-D83C695F7665}">
      <dgm:prSet/>
      <dgm:spPr/>
      <dgm:t>
        <a:bodyPr/>
        <a:lstStyle/>
        <a:p>
          <a:endParaRPr lang="en-IN"/>
        </a:p>
      </dgm:t>
    </dgm:pt>
    <dgm:pt modelId="{1BB3A33B-49EC-41AE-A07B-D071CCADF533}">
      <dgm:prSet phldrT="[Text]"/>
      <dgm:spPr/>
      <dgm:t>
        <a:bodyPr/>
        <a:lstStyle/>
        <a:p>
          <a:r>
            <a:rPr lang="en-US">
              <a:solidFill>
                <a:schemeClr val="bg1"/>
              </a:solidFill>
            </a:rPr>
            <a:t>As we mastered the basic functionality, we tackled the trickier parts such as the ability to edit/delete existing records.</a:t>
          </a:r>
          <a:endParaRPr lang="en-IN">
            <a:solidFill>
              <a:schemeClr val="bg1"/>
            </a:solidFill>
          </a:endParaRPr>
        </a:p>
      </dgm:t>
    </dgm:pt>
    <dgm:pt modelId="{2B372811-EB76-4885-A84D-7EFAA0AD63A0}" type="parTrans" cxnId="{635E17D0-0907-4473-AF11-BFCBCC53EA6B}">
      <dgm:prSet/>
      <dgm:spPr/>
      <dgm:t>
        <a:bodyPr/>
        <a:lstStyle/>
        <a:p>
          <a:endParaRPr lang="en-IN"/>
        </a:p>
      </dgm:t>
    </dgm:pt>
    <dgm:pt modelId="{94DD1C0E-F70E-4D24-AF4C-6ABA7440FA62}" type="sibTrans" cxnId="{635E17D0-0907-4473-AF11-BFCBCC53EA6B}">
      <dgm:prSet/>
      <dgm:spPr/>
      <dgm:t>
        <a:bodyPr/>
        <a:lstStyle/>
        <a:p>
          <a:endParaRPr lang="en-IN"/>
        </a:p>
      </dgm:t>
    </dgm:pt>
    <dgm:pt modelId="{7580AFAD-5DB6-4F6B-B175-58C8B514EBAF}">
      <dgm:prSet phldrT="[Text]"/>
      <dgm:spPr/>
      <dgm:t>
        <a:bodyPr/>
        <a:lstStyle/>
        <a:p>
          <a:r>
            <a:rPr lang="en-US">
              <a:solidFill>
                <a:schemeClr val="tx1"/>
              </a:solidFill>
            </a:rPr>
            <a:t>Moreover, we started finalizing on the look of the application to make it as user-friendly as possible and host it on EC2.</a:t>
          </a:r>
          <a:endParaRPr lang="en-IN">
            <a:solidFill>
              <a:schemeClr val="tx1"/>
            </a:solidFill>
          </a:endParaRPr>
        </a:p>
      </dgm:t>
    </dgm:pt>
    <dgm:pt modelId="{456DDBD3-0D26-42C3-9614-16B185A18A11}" type="parTrans" cxnId="{5A8C594F-1F6A-46E7-B15D-9162196EBF40}">
      <dgm:prSet/>
      <dgm:spPr/>
      <dgm:t>
        <a:bodyPr/>
        <a:lstStyle/>
        <a:p>
          <a:endParaRPr lang="en-IN"/>
        </a:p>
      </dgm:t>
    </dgm:pt>
    <dgm:pt modelId="{32CF4921-4F78-47BC-8E8A-E848DC48A9B0}" type="sibTrans" cxnId="{5A8C594F-1F6A-46E7-B15D-9162196EBF40}">
      <dgm:prSet/>
      <dgm:spPr/>
      <dgm:t>
        <a:bodyPr/>
        <a:lstStyle/>
        <a:p>
          <a:endParaRPr lang="en-IN"/>
        </a:p>
      </dgm:t>
    </dgm:pt>
    <dgm:pt modelId="{648C4963-38FF-4197-986F-75C2E7046070}" type="pres">
      <dgm:prSet presAssocID="{3DD3BCD3-127C-4C75-A8FC-9ABAEEC5C734}" presName="Name0" presStyleCnt="0">
        <dgm:presLayoutVars>
          <dgm:dir/>
          <dgm:resizeHandles/>
        </dgm:presLayoutVars>
      </dgm:prSet>
      <dgm:spPr/>
    </dgm:pt>
    <dgm:pt modelId="{AD7EC4F0-742B-4263-8096-470793DEA516}" type="pres">
      <dgm:prSet presAssocID="{5CA19CF0-A485-4F1E-835F-A292B6BE95F4}" presName="compNode" presStyleCnt="0"/>
      <dgm:spPr/>
    </dgm:pt>
    <dgm:pt modelId="{9F7B60D3-1FB0-4E52-9FD5-307608710913}" type="pres">
      <dgm:prSet presAssocID="{5CA19CF0-A485-4F1E-835F-A292B6BE95F4}" presName="dummyConnPt" presStyleCnt="0"/>
      <dgm:spPr/>
    </dgm:pt>
    <dgm:pt modelId="{EC2FE7BF-6CC8-4A96-BC0D-938A0E8A7311}" type="pres">
      <dgm:prSet presAssocID="{5CA19CF0-A485-4F1E-835F-A292B6BE95F4}" presName="node" presStyleLbl="node1" presStyleIdx="0" presStyleCnt="9">
        <dgm:presLayoutVars>
          <dgm:bulletEnabled val="1"/>
        </dgm:presLayoutVars>
      </dgm:prSet>
      <dgm:spPr/>
    </dgm:pt>
    <dgm:pt modelId="{2782E6EB-9C7B-4392-A5CE-0ECB958A1336}" type="pres">
      <dgm:prSet presAssocID="{17DCEDCA-CAD6-41B3-9038-6CEF687682B6}" presName="sibTrans" presStyleLbl="bgSibTrans2D1" presStyleIdx="0" presStyleCnt="8" custLinFactNeighborX="40210" custLinFactNeighborY="4250"/>
      <dgm:spPr/>
    </dgm:pt>
    <dgm:pt modelId="{40568201-1EDD-431B-BEC6-F5A1AD3091A5}" type="pres">
      <dgm:prSet presAssocID="{978C258B-E230-4EF9-8DE1-279909EDD4B0}" presName="compNode" presStyleCnt="0"/>
      <dgm:spPr/>
    </dgm:pt>
    <dgm:pt modelId="{F2E72CE9-3EB4-4891-BF37-759903D5D221}" type="pres">
      <dgm:prSet presAssocID="{978C258B-E230-4EF9-8DE1-279909EDD4B0}" presName="dummyConnPt" presStyleCnt="0"/>
      <dgm:spPr/>
    </dgm:pt>
    <dgm:pt modelId="{59731C7F-E124-4A01-B8A0-B484CA1D59BA}" type="pres">
      <dgm:prSet presAssocID="{978C258B-E230-4EF9-8DE1-279909EDD4B0}" presName="node" presStyleLbl="node1" presStyleIdx="1" presStyleCnt="9">
        <dgm:presLayoutVars>
          <dgm:bulletEnabled val="1"/>
        </dgm:presLayoutVars>
      </dgm:prSet>
      <dgm:spPr/>
    </dgm:pt>
    <dgm:pt modelId="{6DCB303E-18A5-4423-B028-BCB96C5872A3}" type="pres">
      <dgm:prSet presAssocID="{E2FE964B-BF8F-4041-952E-172E3AAE6C5F}" presName="sibTrans" presStyleLbl="bgSibTrans2D1" presStyleIdx="1" presStyleCnt="8" custLinFactNeighborX="40210" custLinFactNeighborY="4250"/>
      <dgm:spPr/>
    </dgm:pt>
    <dgm:pt modelId="{CFE81483-6560-4F9A-81B3-153C69125A67}" type="pres">
      <dgm:prSet presAssocID="{5CCA2677-E6BD-429C-8315-9D8C5C9ADB97}" presName="compNode" presStyleCnt="0"/>
      <dgm:spPr/>
    </dgm:pt>
    <dgm:pt modelId="{13A6069F-2AF7-4542-BD6D-B0E8FC7E1492}" type="pres">
      <dgm:prSet presAssocID="{5CCA2677-E6BD-429C-8315-9D8C5C9ADB97}" presName="dummyConnPt" presStyleCnt="0"/>
      <dgm:spPr/>
    </dgm:pt>
    <dgm:pt modelId="{46B02C44-B901-48FE-A0DA-17825C95D6F0}" type="pres">
      <dgm:prSet presAssocID="{5CCA2677-E6BD-429C-8315-9D8C5C9ADB97}" presName="node" presStyleLbl="node1" presStyleIdx="2" presStyleCnt="9">
        <dgm:presLayoutVars>
          <dgm:bulletEnabled val="1"/>
        </dgm:presLayoutVars>
      </dgm:prSet>
      <dgm:spPr/>
    </dgm:pt>
    <dgm:pt modelId="{38BF41C2-56BA-40E6-9ECD-C56D7223450A}" type="pres">
      <dgm:prSet presAssocID="{EBA4C1B6-4A65-40FC-B1C8-B67F6D489C4B}" presName="sibTrans" presStyleLbl="bgSibTrans2D1" presStyleIdx="2" presStyleCnt="8" custLinFactY="61905" custLinFactNeighborY="100000"/>
      <dgm:spPr/>
    </dgm:pt>
    <dgm:pt modelId="{D20E921E-2AA5-455C-81F6-21234AE7AA42}" type="pres">
      <dgm:prSet presAssocID="{232A8EE2-32D7-4484-B251-50ADDFC5880A}" presName="compNode" presStyleCnt="0"/>
      <dgm:spPr/>
    </dgm:pt>
    <dgm:pt modelId="{AE223C1D-E1A1-402D-A06C-18D0C8CEB139}" type="pres">
      <dgm:prSet presAssocID="{232A8EE2-32D7-4484-B251-50ADDFC5880A}" presName="dummyConnPt" presStyleCnt="0"/>
      <dgm:spPr/>
    </dgm:pt>
    <dgm:pt modelId="{08D858FE-67BB-410A-B290-15E7A8C30201}" type="pres">
      <dgm:prSet presAssocID="{232A8EE2-32D7-4484-B251-50ADDFC5880A}" presName="node" presStyleLbl="node1" presStyleIdx="3" presStyleCnt="9">
        <dgm:presLayoutVars>
          <dgm:bulletEnabled val="1"/>
        </dgm:presLayoutVars>
      </dgm:prSet>
      <dgm:spPr/>
    </dgm:pt>
    <dgm:pt modelId="{F216D8E4-B3DF-4BD1-8AA7-8EEF259D8321}" type="pres">
      <dgm:prSet presAssocID="{7CCB951F-7000-4396-8111-2DF252246BA2}" presName="sibTrans" presStyleLbl="bgSibTrans2D1" presStyleIdx="3" presStyleCnt="8" custLinFactNeighborX="39088" custLinFactNeighborY="4249"/>
      <dgm:spPr/>
    </dgm:pt>
    <dgm:pt modelId="{DCC9ED04-807C-4170-A5E3-5D764D93551F}" type="pres">
      <dgm:prSet presAssocID="{3CE21AA0-C1EE-428B-9FF6-95D06D8EB673}" presName="compNode" presStyleCnt="0"/>
      <dgm:spPr/>
    </dgm:pt>
    <dgm:pt modelId="{240F09A4-87C7-4F9A-8102-B47F7EEAB77D}" type="pres">
      <dgm:prSet presAssocID="{3CE21AA0-C1EE-428B-9FF6-95D06D8EB673}" presName="dummyConnPt" presStyleCnt="0"/>
      <dgm:spPr/>
    </dgm:pt>
    <dgm:pt modelId="{282AA4D4-F10B-467F-BD96-5E9170698E20}" type="pres">
      <dgm:prSet presAssocID="{3CE21AA0-C1EE-428B-9FF6-95D06D8EB673}" presName="node" presStyleLbl="node1" presStyleIdx="4" presStyleCnt="9">
        <dgm:presLayoutVars>
          <dgm:bulletEnabled val="1"/>
        </dgm:presLayoutVars>
      </dgm:prSet>
      <dgm:spPr/>
    </dgm:pt>
    <dgm:pt modelId="{B099EDA8-0FB0-4AF4-A2D6-1F161CD70789}" type="pres">
      <dgm:prSet presAssocID="{4BC887F6-4E7B-4AFE-A358-CDA4A27907EB}" presName="sibTrans" presStyleLbl="bgSibTrans2D1" presStyleIdx="4" presStyleCnt="8" custLinFactNeighborX="39088" custLinFactNeighborY="4249"/>
      <dgm:spPr/>
    </dgm:pt>
    <dgm:pt modelId="{D2D05791-14A7-46C8-B206-0C6F391756DF}" type="pres">
      <dgm:prSet presAssocID="{AB34BD25-41C6-4648-B3AF-97EDF9C038C2}" presName="compNode" presStyleCnt="0"/>
      <dgm:spPr/>
    </dgm:pt>
    <dgm:pt modelId="{76E91520-581E-4CDA-96BB-C49B40ABBF62}" type="pres">
      <dgm:prSet presAssocID="{AB34BD25-41C6-4648-B3AF-97EDF9C038C2}" presName="dummyConnPt" presStyleCnt="0"/>
      <dgm:spPr/>
    </dgm:pt>
    <dgm:pt modelId="{1416DCD0-BAE6-4FFA-B657-0111180AC03B}" type="pres">
      <dgm:prSet presAssocID="{AB34BD25-41C6-4648-B3AF-97EDF9C038C2}" presName="node" presStyleLbl="node1" presStyleIdx="5" presStyleCnt="9">
        <dgm:presLayoutVars>
          <dgm:bulletEnabled val="1"/>
        </dgm:presLayoutVars>
      </dgm:prSet>
      <dgm:spPr/>
    </dgm:pt>
    <dgm:pt modelId="{50A60B2B-FFCC-4C4A-890F-ECF2A701323A}" type="pres">
      <dgm:prSet presAssocID="{7EA819FD-C08F-4DB2-8F52-6EFB1C390F9A}" presName="sibTrans" presStyleLbl="bgSibTrans2D1" presStyleIdx="5" presStyleCnt="8" custLinFactY="24898" custLinFactNeighborY="100000"/>
      <dgm:spPr/>
    </dgm:pt>
    <dgm:pt modelId="{4D0D5FD5-AE7D-4B82-9BC3-584502DB8184}" type="pres">
      <dgm:prSet presAssocID="{64513102-1721-46D9-90AB-D149B13F60A6}" presName="compNode" presStyleCnt="0"/>
      <dgm:spPr/>
    </dgm:pt>
    <dgm:pt modelId="{BE892CC4-5459-4357-B02A-EFCF83188AF1}" type="pres">
      <dgm:prSet presAssocID="{64513102-1721-46D9-90AB-D149B13F60A6}" presName="dummyConnPt" presStyleCnt="0"/>
      <dgm:spPr/>
    </dgm:pt>
    <dgm:pt modelId="{54D56777-0609-4CF0-B4F7-BB7C16191614}" type="pres">
      <dgm:prSet presAssocID="{64513102-1721-46D9-90AB-D149B13F60A6}" presName="node" presStyleLbl="node1" presStyleIdx="6" presStyleCnt="9" custLinFactNeighborX="601">
        <dgm:presLayoutVars>
          <dgm:bulletEnabled val="1"/>
        </dgm:presLayoutVars>
      </dgm:prSet>
      <dgm:spPr/>
    </dgm:pt>
    <dgm:pt modelId="{2174CA29-FB46-4C33-82E3-95C7C612103D}" type="pres">
      <dgm:prSet presAssocID="{7177EA00-16D8-4FFA-A7A3-C63D13EC59A5}" presName="sibTrans" presStyleLbl="bgSibTrans2D1" presStyleIdx="6" presStyleCnt="8" custLinFactNeighborX="40203" custLinFactNeighborY="96347"/>
      <dgm:spPr/>
    </dgm:pt>
    <dgm:pt modelId="{BFD4FDF1-E696-4AB1-A975-F526DE0560AC}" type="pres">
      <dgm:prSet presAssocID="{1BB3A33B-49EC-41AE-A07B-D071CCADF533}" presName="compNode" presStyleCnt="0"/>
      <dgm:spPr/>
    </dgm:pt>
    <dgm:pt modelId="{592FFF8D-454B-4992-A3D2-A59CCF0C310C}" type="pres">
      <dgm:prSet presAssocID="{1BB3A33B-49EC-41AE-A07B-D071CCADF533}" presName="dummyConnPt" presStyleCnt="0"/>
      <dgm:spPr/>
    </dgm:pt>
    <dgm:pt modelId="{C2CD6E82-BC7C-437B-B413-D768572C7219}" type="pres">
      <dgm:prSet presAssocID="{1BB3A33B-49EC-41AE-A07B-D071CCADF533}" presName="node" presStyleLbl="node1" presStyleIdx="7" presStyleCnt="9" custLinFactNeighborX="601">
        <dgm:presLayoutVars>
          <dgm:bulletEnabled val="1"/>
        </dgm:presLayoutVars>
      </dgm:prSet>
      <dgm:spPr/>
    </dgm:pt>
    <dgm:pt modelId="{AD24528E-DD97-4142-A14F-7F9D1542BDBD}" type="pres">
      <dgm:prSet presAssocID="{94DD1C0E-F70E-4D24-AF4C-6ABA7440FA62}" presName="sibTrans" presStyleLbl="bgSibTrans2D1" presStyleIdx="7" presStyleCnt="8" custLinFactNeighborX="40203" custLinFactNeighborY="96347"/>
      <dgm:spPr/>
    </dgm:pt>
    <dgm:pt modelId="{BC2B49DF-BFEB-45A2-A6EB-3052BD8AC0C2}" type="pres">
      <dgm:prSet presAssocID="{7580AFAD-5DB6-4F6B-B175-58C8B514EBAF}" presName="compNode" presStyleCnt="0"/>
      <dgm:spPr/>
    </dgm:pt>
    <dgm:pt modelId="{12225439-F696-4B0C-B9EF-D96CB56BB383}" type="pres">
      <dgm:prSet presAssocID="{7580AFAD-5DB6-4F6B-B175-58C8B514EBAF}" presName="dummyConnPt" presStyleCnt="0"/>
      <dgm:spPr/>
    </dgm:pt>
    <dgm:pt modelId="{E7B8D917-1B24-47C2-AAD4-ED5BC34E5480}" type="pres">
      <dgm:prSet presAssocID="{7580AFAD-5DB6-4F6B-B175-58C8B514EBAF}" presName="node" presStyleLbl="node1" presStyleIdx="8" presStyleCnt="9" custLinFactNeighborX="601">
        <dgm:presLayoutVars>
          <dgm:bulletEnabled val="1"/>
        </dgm:presLayoutVars>
      </dgm:prSet>
      <dgm:spPr/>
    </dgm:pt>
  </dgm:ptLst>
  <dgm:cxnLst>
    <dgm:cxn modelId="{C2E5000B-A4F5-4BF6-8A27-AFBB3A3B165C}" type="presOf" srcId="{3CE21AA0-C1EE-428B-9FF6-95D06D8EB673}" destId="{282AA4D4-F10B-467F-BD96-5E9170698E20}" srcOrd="0" destOrd="0" presId="urn:microsoft.com/office/officeart/2005/8/layout/bProcess4"/>
    <dgm:cxn modelId="{0E915316-EE77-4204-B566-4431CF0DB0C5}" type="presOf" srcId="{232A8EE2-32D7-4484-B251-50ADDFC5880A}" destId="{08D858FE-67BB-410A-B290-15E7A8C30201}" srcOrd="0" destOrd="0" presId="urn:microsoft.com/office/officeart/2005/8/layout/bProcess4"/>
    <dgm:cxn modelId="{6EF00A18-D885-4BCF-BD88-D83C695F7665}" srcId="{3DD3BCD3-127C-4C75-A8FC-9ABAEEC5C734}" destId="{64513102-1721-46D9-90AB-D149B13F60A6}" srcOrd="6" destOrd="0" parTransId="{39BFDFFE-8EF9-4FFA-9727-ADE05433E251}" sibTransId="{7177EA00-16D8-4FFA-A7A3-C63D13EC59A5}"/>
    <dgm:cxn modelId="{B1B3F418-FEFD-4D3F-9762-6116957580EB}" type="presOf" srcId="{7EA819FD-C08F-4DB2-8F52-6EFB1C390F9A}" destId="{50A60B2B-FFCC-4C4A-890F-ECF2A701323A}" srcOrd="0" destOrd="0" presId="urn:microsoft.com/office/officeart/2005/8/layout/bProcess4"/>
    <dgm:cxn modelId="{7AA3DA1D-218E-4CDC-9EDA-065333C9D352}" srcId="{3DD3BCD3-127C-4C75-A8FC-9ABAEEC5C734}" destId="{978C258B-E230-4EF9-8DE1-279909EDD4B0}" srcOrd="1" destOrd="0" parTransId="{61FB8E6F-ED90-46E0-839A-2CE68C524C2B}" sibTransId="{E2FE964B-BF8F-4041-952E-172E3AAE6C5F}"/>
    <dgm:cxn modelId="{5B2F4329-DE0A-43D1-A657-664689C30AF4}" type="presOf" srcId="{64513102-1721-46D9-90AB-D149B13F60A6}" destId="{54D56777-0609-4CF0-B4F7-BB7C16191614}" srcOrd="0" destOrd="0" presId="urn:microsoft.com/office/officeart/2005/8/layout/bProcess4"/>
    <dgm:cxn modelId="{E9AF3C5B-2770-4F1B-A5EF-882646DB9AA5}" type="presOf" srcId="{17DCEDCA-CAD6-41B3-9038-6CEF687682B6}" destId="{2782E6EB-9C7B-4392-A5CE-0ECB958A1336}" srcOrd="0" destOrd="0" presId="urn:microsoft.com/office/officeart/2005/8/layout/bProcess4"/>
    <dgm:cxn modelId="{24FFFA62-F42A-4C0D-8173-5FE4B2011B90}" type="presOf" srcId="{3DD3BCD3-127C-4C75-A8FC-9ABAEEC5C734}" destId="{648C4963-38FF-4197-986F-75C2E7046070}" srcOrd="0" destOrd="0" presId="urn:microsoft.com/office/officeart/2005/8/layout/bProcess4"/>
    <dgm:cxn modelId="{40870169-EE2A-4573-B2F5-2EA9452DE38B}" type="presOf" srcId="{4BC887F6-4E7B-4AFE-A358-CDA4A27907EB}" destId="{B099EDA8-0FB0-4AF4-A2D6-1F161CD70789}" srcOrd="0" destOrd="0" presId="urn:microsoft.com/office/officeart/2005/8/layout/bProcess4"/>
    <dgm:cxn modelId="{ED206B6C-00DF-414E-B4E9-605EA95CCFB3}" type="presOf" srcId="{7CCB951F-7000-4396-8111-2DF252246BA2}" destId="{F216D8E4-B3DF-4BD1-8AA7-8EEF259D8321}" srcOrd="0" destOrd="0" presId="urn:microsoft.com/office/officeart/2005/8/layout/bProcess4"/>
    <dgm:cxn modelId="{A1FDDC6D-2486-4543-8F2F-9443CB8976D7}" type="presOf" srcId="{5CCA2677-E6BD-429C-8315-9D8C5C9ADB97}" destId="{46B02C44-B901-48FE-A0DA-17825C95D6F0}" srcOrd="0" destOrd="0" presId="urn:microsoft.com/office/officeart/2005/8/layout/bProcess4"/>
    <dgm:cxn modelId="{5A8C594F-1F6A-46E7-B15D-9162196EBF40}" srcId="{3DD3BCD3-127C-4C75-A8FC-9ABAEEC5C734}" destId="{7580AFAD-5DB6-4F6B-B175-58C8B514EBAF}" srcOrd="8" destOrd="0" parTransId="{456DDBD3-0D26-42C3-9614-16B185A18A11}" sibTransId="{32CF4921-4F78-47BC-8E8A-E848DC48A9B0}"/>
    <dgm:cxn modelId="{7CB43689-1B9C-4D10-AC8D-AF093E696233}" type="presOf" srcId="{EBA4C1B6-4A65-40FC-B1C8-B67F6D489C4B}" destId="{38BF41C2-56BA-40E6-9ECD-C56D7223450A}" srcOrd="0" destOrd="0" presId="urn:microsoft.com/office/officeart/2005/8/layout/bProcess4"/>
    <dgm:cxn modelId="{5487218F-6742-4543-9537-65576BABCDC2}" srcId="{3DD3BCD3-127C-4C75-A8FC-9ABAEEC5C734}" destId="{5CCA2677-E6BD-429C-8315-9D8C5C9ADB97}" srcOrd="2" destOrd="0" parTransId="{A959E5FE-A090-4EED-8055-EA151647936B}" sibTransId="{EBA4C1B6-4A65-40FC-B1C8-B67F6D489C4B}"/>
    <dgm:cxn modelId="{E4EA388F-5E55-4748-B3B2-29CC02D62922}" type="presOf" srcId="{94DD1C0E-F70E-4D24-AF4C-6ABA7440FA62}" destId="{AD24528E-DD97-4142-A14F-7F9D1542BDBD}" srcOrd="0" destOrd="0" presId="urn:microsoft.com/office/officeart/2005/8/layout/bProcess4"/>
    <dgm:cxn modelId="{B314768F-C60D-42BB-BA45-601F2DC4874C}" type="presOf" srcId="{5CA19CF0-A485-4F1E-835F-A292B6BE95F4}" destId="{EC2FE7BF-6CC8-4A96-BC0D-938A0E8A7311}" srcOrd="0" destOrd="0" presId="urn:microsoft.com/office/officeart/2005/8/layout/bProcess4"/>
    <dgm:cxn modelId="{E5D4A2A1-CB39-477F-8156-B0677F3F56A6}" type="presOf" srcId="{7177EA00-16D8-4FFA-A7A3-C63D13EC59A5}" destId="{2174CA29-FB46-4C33-82E3-95C7C612103D}" srcOrd="0" destOrd="0" presId="urn:microsoft.com/office/officeart/2005/8/layout/bProcess4"/>
    <dgm:cxn modelId="{BE10BEB8-1DF6-4EF8-AD5B-AF0EE5457714}" srcId="{3DD3BCD3-127C-4C75-A8FC-9ABAEEC5C734}" destId="{AB34BD25-41C6-4648-B3AF-97EDF9C038C2}" srcOrd="5" destOrd="0" parTransId="{8FA02263-6109-4CDD-A0D3-3A364743D036}" sibTransId="{7EA819FD-C08F-4DB2-8F52-6EFB1C390F9A}"/>
    <dgm:cxn modelId="{D2A99CBD-5048-4A3B-BCF4-9712E72D641B}" type="presOf" srcId="{AB34BD25-41C6-4648-B3AF-97EDF9C038C2}" destId="{1416DCD0-BAE6-4FFA-B657-0111180AC03B}" srcOrd="0" destOrd="0" presId="urn:microsoft.com/office/officeart/2005/8/layout/bProcess4"/>
    <dgm:cxn modelId="{49A672C5-4AA6-4FA3-ACFF-C837EF88DEF0}" type="presOf" srcId="{1BB3A33B-49EC-41AE-A07B-D071CCADF533}" destId="{C2CD6E82-BC7C-437B-B413-D768572C7219}" srcOrd="0" destOrd="0" presId="urn:microsoft.com/office/officeart/2005/8/layout/bProcess4"/>
    <dgm:cxn modelId="{635E17D0-0907-4473-AF11-BFCBCC53EA6B}" srcId="{3DD3BCD3-127C-4C75-A8FC-9ABAEEC5C734}" destId="{1BB3A33B-49EC-41AE-A07B-D071CCADF533}" srcOrd="7" destOrd="0" parTransId="{2B372811-EB76-4885-A84D-7EFAA0AD63A0}" sibTransId="{94DD1C0E-F70E-4D24-AF4C-6ABA7440FA62}"/>
    <dgm:cxn modelId="{F89DD7D2-2272-415A-A696-E945E3E92D3A}" srcId="{3DD3BCD3-127C-4C75-A8FC-9ABAEEC5C734}" destId="{232A8EE2-32D7-4484-B251-50ADDFC5880A}" srcOrd="3" destOrd="0" parTransId="{6A71D92E-7CEF-4891-B44D-EC5BE3E60400}" sibTransId="{7CCB951F-7000-4396-8111-2DF252246BA2}"/>
    <dgm:cxn modelId="{7B303AEF-EB54-47E9-987E-0485BD46D7A0}" type="presOf" srcId="{E2FE964B-BF8F-4041-952E-172E3AAE6C5F}" destId="{6DCB303E-18A5-4423-B028-BCB96C5872A3}" srcOrd="0" destOrd="0" presId="urn:microsoft.com/office/officeart/2005/8/layout/bProcess4"/>
    <dgm:cxn modelId="{72F540F5-6397-4D79-A0D3-FC8A1F8F8309}" srcId="{3DD3BCD3-127C-4C75-A8FC-9ABAEEC5C734}" destId="{5CA19CF0-A485-4F1E-835F-A292B6BE95F4}" srcOrd="0" destOrd="0" parTransId="{0EEEF660-5D29-4E66-812F-0A39A3ACD874}" sibTransId="{17DCEDCA-CAD6-41B3-9038-6CEF687682B6}"/>
    <dgm:cxn modelId="{C5CD66FD-BC82-4AD5-B262-B4C79DC0DA2B}" type="presOf" srcId="{7580AFAD-5DB6-4F6B-B175-58C8B514EBAF}" destId="{E7B8D917-1B24-47C2-AAD4-ED5BC34E5480}" srcOrd="0" destOrd="0" presId="urn:microsoft.com/office/officeart/2005/8/layout/bProcess4"/>
    <dgm:cxn modelId="{344F15FF-1D80-48C0-A042-B86E0E9EDA04}" srcId="{3DD3BCD3-127C-4C75-A8FC-9ABAEEC5C734}" destId="{3CE21AA0-C1EE-428B-9FF6-95D06D8EB673}" srcOrd="4" destOrd="0" parTransId="{CEB980D8-45D6-4878-ADDD-973D6FABB6F9}" sibTransId="{4BC887F6-4E7B-4AFE-A358-CDA4A27907EB}"/>
    <dgm:cxn modelId="{F3D4EBFF-265E-4C04-93CA-CEBEF059AFB1}" type="presOf" srcId="{978C258B-E230-4EF9-8DE1-279909EDD4B0}" destId="{59731C7F-E124-4A01-B8A0-B484CA1D59BA}" srcOrd="0" destOrd="0" presId="urn:microsoft.com/office/officeart/2005/8/layout/bProcess4"/>
    <dgm:cxn modelId="{29BFE2C5-9C73-4EBC-9746-7A3566B6659D}" type="presParOf" srcId="{648C4963-38FF-4197-986F-75C2E7046070}" destId="{AD7EC4F0-742B-4263-8096-470793DEA516}" srcOrd="0" destOrd="0" presId="urn:microsoft.com/office/officeart/2005/8/layout/bProcess4"/>
    <dgm:cxn modelId="{F729F901-54D9-40F5-9B74-7276AE783578}" type="presParOf" srcId="{AD7EC4F0-742B-4263-8096-470793DEA516}" destId="{9F7B60D3-1FB0-4E52-9FD5-307608710913}" srcOrd="0" destOrd="0" presId="urn:microsoft.com/office/officeart/2005/8/layout/bProcess4"/>
    <dgm:cxn modelId="{A96820B9-0D61-4F1C-8EB1-83D600F4D41F}" type="presParOf" srcId="{AD7EC4F0-742B-4263-8096-470793DEA516}" destId="{EC2FE7BF-6CC8-4A96-BC0D-938A0E8A7311}" srcOrd="1" destOrd="0" presId="urn:microsoft.com/office/officeart/2005/8/layout/bProcess4"/>
    <dgm:cxn modelId="{6A1978E7-2C1E-46BE-B537-47751A5A7D6D}" type="presParOf" srcId="{648C4963-38FF-4197-986F-75C2E7046070}" destId="{2782E6EB-9C7B-4392-A5CE-0ECB958A1336}" srcOrd="1" destOrd="0" presId="urn:microsoft.com/office/officeart/2005/8/layout/bProcess4"/>
    <dgm:cxn modelId="{3B0D285C-53F5-4881-8540-D8F44184AB40}" type="presParOf" srcId="{648C4963-38FF-4197-986F-75C2E7046070}" destId="{40568201-1EDD-431B-BEC6-F5A1AD3091A5}" srcOrd="2" destOrd="0" presId="urn:microsoft.com/office/officeart/2005/8/layout/bProcess4"/>
    <dgm:cxn modelId="{CF95CEAB-323D-4F14-BDF8-E282BC9EE170}" type="presParOf" srcId="{40568201-1EDD-431B-BEC6-F5A1AD3091A5}" destId="{F2E72CE9-3EB4-4891-BF37-759903D5D221}" srcOrd="0" destOrd="0" presId="urn:microsoft.com/office/officeart/2005/8/layout/bProcess4"/>
    <dgm:cxn modelId="{6088D235-D913-4429-9408-67C3FDA74F14}" type="presParOf" srcId="{40568201-1EDD-431B-BEC6-F5A1AD3091A5}" destId="{59731C7F-E124-4A01-B8A0-B484CA1D59BA}" srcOrd="1" destOrd="0" presId="urn:microsoft.com/office/officeart/2005/8/layout/bProcess4"/>
    <dgm:cxn modelId="{04351E01-A56A-4A29-9234-026E5CB17D04}" type="presParOf" srcId="{648C4963-38FF-4197-986F-75C2E7046070}" destId="{6DCB303E-18A5-4423-B028-BCB96C5872A3}" srcOrd="3" destOrd="0" presId="urn:microsoft.com/office/officeart/2005/8/layout/bProcess4"/>
    <dgm:cxn modelId="{E8FA930A-2E5C-41D5-A370-D0F6BAAE9BA7}" type="presParOf" srcId="{648C4963-38FF-4197-986F-75C2E7046070}" destId="{CFE81483-6560-4F9A-81B3-153C69125A67}" srcOrd="4" destOrd="0" presId="urn:microsoft.com/office/officeart/2005/8/layout/bProcess4"/>
    <dgm:cxn modelId="{38C2819F-D9F1-47A9-9CB6-ABEC795EC351}" type="presParOf" srcId="{CFE81483-6560-4F9A-81B3-153C69125A67}" destId="{13A6069F-2AF7-4542-BD6D-B0E8FC7E1492}" srcOrd="0" destOrd="0" presId="urn:microsoft.com/office/officeart/2005/8/layout/bProcess4"/>
    <dgm:cxn modelId="{045C6039-9F1F-49B2-A457-6FCE532AA462}" type="presParOf" srcId="{CFE81483-6560-4F9A-81B3-153C69125A67}" destId="{46B02C44-B901-48FE-A0DA-17825C95D6F0}" srcOrd="1" destOrd="0" presId="urn:microsoft.com/office/officeart/2005/8/layout/bProcess4"/>
    <dgm:cxn modelId="{7B328854-BB05-46DD-9679-9F011C2384A1}" type="presParOf" srcId="{648C4963-38FF-4197-986F-75C2E7046070}" destId="{38BF41C2-56BA-40E6-9ECD-C56D7223450A}" srcOrd="5" destOrd="0" presId="urn:microsoft.com/office/officeart/2005/8/layout/bProcess4"/>
    <dgm:cxn modelId="{E8655AE0-C807-4DD5-950A-CC76A165A4D1}" type="presParOf" srcId="{648C4963-38FF-4197-986F-75C2E7046070}" destId="{D20E921E-2AA5-455C-81F6-21234AE7AA42}" srcOrd="6" destOrd="0" presId="urn:microsoft.com/office/officeart/2005/8/layout/bProcess4"/>
    <dgm:cxn modelId="{321A719D-551A-4860-B2EB-D994D9EB1749}" type="presParOf" srcId="{D20E921E-2AA5-455C-81F6-21234AE7AA42}" destId="{AE223C1D-E1A1-402D-A06C-18D0C8CEB139}" srcOrd="0" destOrd="0" presId="urn:microsoft.com/office/officeart/2005/8/layout/bProcess4"/>
    <dgm:cxn modelId="{751C3C4A-CA3A-4FB2-AEAA-CE7388D44963}" type="presParOf" srcId="{D20E921E-2AA5-455C-81F6-21234AE7AA42}" destId="{08D858FE-67BB-410A-B290-15E7A8C30201}" srcOrd="1" destOrd="0" presId="urn:microsoft.com/office/officeart/2005/8/layout/bProcess4"/>
    <dgm:cxn modelId="{0769DFBB-F0F3-4577-9EE0-F8F8D9F907F7}" type="presParOf" srcId="{648C4963-38FF-4197-986F-75C2E7046070}" destId="{F216D8E4-B3DF-4BD1-8AA7-8EEF259D8321}" srcOrd="7" destOrd="0" presId="urn:microsoft.com/office/officeart/2005/8/layout/bProcess4"/>
    <dgm:cxn modelId="{8163A8B3-FEE9-4E04-8D6A-86EEFF827074}" type="presParOf" srcId="{648C4963-38FF-4197-986F-75C2E7046070}" destId="{DCC9ED04-807C-4170-A5E3-5D764D93551F}" srcOrd="8" destOrd="0" presId="urn:microsoft.com/office/officeart/2005/8/layout/bProcess4"/>
    <dgm:cxn modelId="{84487AD8-EA0B-49A9-8AA6-73753CDA7C03}" type="presParOf" srcId="{DCC9ED04-807C-4170-A5E3-5D764D93551F}" destId="{240F09A4-87C7-4F9A-8102-B47F7EEAB77D}" srcOrd="0" destOrd="0" presId="urn:microsoft.com/office/officeart/2005/8/layout/bProcess4"/>
    <dgm:cxn modelId="{6EAED3E8-63A4-44C9-9EC6-31DE53E85985}" type="presParOf" srcId="{DCC9ED04-807C-4170-A5E3-5D764D93551F}" destId="{282AA4D4-F10B-467F-BD96-5E9170698E20}" srcOrd="1" destOrd="0" presId="urn:microsoft.com/office/officeart/2005/8/layout/bProcess4"/>
    <dgm:cxn modelId="{917365F1-280B-4FFC-82EC-27F9AF4B7C8A}" type="presParOf" srcId="{648C4963-38FF-4197-986F-75C2E7046070}" destId="{B099EDA8-0FB0-4AF4-A2D6-1F161CD70789}" srcOrd="9" destOrd="0" presId="urn:microsoft.com/office/officeart/2005/8/layout/bProcess4"/>
    <dgm:cxn modelId="{2DBC534B-43E3-4BD5-88DE-F85065C740B8}" type="presParOf" srcId="{648C4963-38FF-4197-986F-75C2E7046070}" destId="{D2D05791-14A7-46C8-B206-0C6F391756DF}" srcOrd="10" destOrd="0" presId="urn:microsoft.com/office/officeart/2005/8/layout/bProcess4"/>
    <dgm:cxn modelId="{375DA6F4-80D1-4AAA-9D57-6610144CBA65}" type="presParOf" srcId="{D2D05791-14A7-46C8-B206-0C6F391756DF}" destId="{76E91520-581E-4CDA-96BB-C49B40ABBF62}" srcOrd="0" destOrd="0" presId="urn:microsoft.com/office/officeart/2005/8/layout/bProcess4"/>
    <dgm:cxn modelId="{008EF71F-F2D6-4E08-8B1B-1F700AD8AF8B}" type="presParOf" srcId="{D2D05791-14A7-46C8-B206-0C6F391756DF}" destId="{1416DCD0-BAE6-4FFA-B657-0111180AC03B}" srcOrd="1" destOrd="0" presId="urn:microsoft.com/office/officeart/2005/8/layout/bProcess4"/>
    <dgm:cxn modelId="{90FF8C75-DE09-461E-88D6-3A6B7A298B7C}" type="presParOf" srcId="{648C4963-38FF-4197-986F-75C2E7046070}" destId="{50A60B2B-FFCC-4C4A-890F-ECF2A701323A}" srcOrd="11" destOrd="0" presId="urn:microsoft.com/office/officeart/2005/8/layout/bProcess4"/>
    <dgm:cxn modelId="{46292AB8-73CD-4A95-B024-441F95225CF6}" type="presParOf" srcId="{648C4963-38FF-4197-986F-75C2E7046070}" destId="{4D0D5FD5-AE7D-4B82-9BC3-584502DB8184}" srcOrd="12" destOrd="0" presId="urn:microsoft.com/office/officeart/2005/8/layout/bProcess4"/>
    <dgm:cxn modelId="{0CA571F1-5420-46DA-8D4D-A612D52F10BF}" type="presParOf" srcId="{4D0D5FD5-AE7D-4B82-9BC3-584502DB8184}" destId="{BE892CC4-5459-4357-B02A-EFCF83188AF1}" srcOrd="0" destOrd="0" presId="urn:microsoft.com/office/officeart/2005/8/layout/bProcess4"/>
    <dgm:cxn modelId="{F5F94C7F-A85E-4D48-946F-7227B3673266}" type="presParOf" srcId="{4D0D5FD5-AE7D-4B82-9BC3-584502DB8184}" destId="{54D56777-0609-4CF0-B4F7-BB7C16191614}" srcOrd="1" destOrd="0" presId="urn:microsoft.com/office/officeart/2005/8/layout/bProcess4"/>
    <dgm:cxn modelId="{A8AA02D6-CBCA-472C-8E3E-EB9FAC959D5C}" type="presParOf" srcId="{648C4963-38FF-4197-986F-75C2E7046070}" destId="{2174CA29-FB46-4C33-82E3-95C7C612103D}" srcOrd="13" destOrd="0" presId="urn:microsoft.com/office/officeart/2005/8/layout/bProcess4"/>
    <dgm:cxn modelId="{495086F0-3FA6-4C6E-B3B1-8579FFEA4CF5}" type="presParOf" srcId="{648C4963-38FF-4197-986F-75C2E7046070}" destId="{BFD4FDF1-E696-4AB1-A975-F526DE0560AC}" srcOrd="14" destOrd="0" presId="urn:microsoft.com/office/officeart/2005/8/layout/bProcess4"/>
    <dgm:cxn modelId="{B0523862-75C2-4978-BB7A-4CB5578B69DD}" type="presParOf" srcId="{BFD4FDF1-E696-4AB1-A975-F526DE0560AC}" destId="{592FFF8D-454B-4992-A3D2-A59CCF0C310C}" srcOrd="0" destOrd="0" presId="urn:microsoft.com/office/officeart/2005/8/layout/bProcess4"/>
    <dgm:cxn modelId="{F53766B7-CBE8-4513-936A-5187E0107DFD}" type="presParOf" srcId="{BFD4FDF1-E696-4AB1-A975-F526DE0560AC}" destId="{C2CD6E82-BC7C-437B-B413-D768572C7219}" srcOrd="1" destOrd="0" presId="urn:microsoft.com/office/officeart/2005/8/layout/bProcess4"/>
    <dgm:cxn modelId="{9F875108-AF95-46BA-BFED-E7E67E6E0428}" type="presParOf" srcId="{648C4963-38FF-4197-986F-75C2E7046070}" destId="{AD24528E-DD97-4142-A14F-7F9D1542BDBD}" srcOrd="15" destOrd="0" presId="urn:microsoft.com/office/officeart/2005/8/layout/bProcess4"/>
    <dgm:cxn modelId="{E8D9DB01-A789-4DD2-B377-0769C2003B7A}" type="presParOf" srcId="{648C4963-38FF-4197-986F-75C2E7046070}" destId="{BC2B49DF-BFEB-45A2-A6EB-3052BD8AC0C2}" srcOrd="16" destOrd="0" presId="urn:microsoft.com/office/officeart/2005/8/layout/bProcess4"/>
    <dgm:cxn modelId="{B35BBA36-DCE5-4FA7-9C2A-F292233A25D7}" type="presParOf" srcId="{BC2B49DF-BFEB-45A2-A6EB-3052BD8AC0C2}" destId="{12225439-F696-4B0C-B9EF-D96CB56BB383}" srcOrd="0" destOrd="0" presId="urn:microsoft.com/office/officeart/2005/8/layout/bProcess4"/>
    <dgm:cxn modelId="{132B6394-DF51-4CD7-AD38-F4ACF84646EF}" type="presParOf" srcId="{BC2B49DF-BFEB-45A2-A6EB-3052BD8AC0C2}" destId="{E7B8D917-1B24-47C2-AAD4-ED5BC34E5480}"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0352D-C5C1-4799-8AE6-220B316B4FB0}">
      <dsp:nvSpPr>
        <dsp:cNvPr id="0" name=""/>
        <dsp:cNvSpPr/>
      </dsp:nvSpPr>
      <dsp:spPr>
        <a:xfrm>
          <a:off x="4085589" y="0"/>
          <a:ext cx="6128385" cy="1262558"/>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228600" lvl="1" indent="-228600" algn="l" defTabSz="933450" rtl="0">
            <a:lnSpc>
              <a:spcPct val="90000"/>
            </a:lnSpc>
            <a:spcBef>
              <a:spcPct val="0"/>
            </a:spcBef>
            <a:spcAft>
              <a:spcPct val="15000"/>
            </a:spcAft>
            <a:buChar char="•"/>
          </a:pPr>
          <a:r>
            <a:rPr lang="en-US" sz="2100" kern="1200">
              <a:latin typeface="Goudy Old Style"/>
            </a:rPr>
            <a:t>Offers enhanced capabilities in terms of security and scalability. </a:t>
          </a:r>
          <a:endParaRPr lang="en-US" sz="2100" kern="1200"/>
        </a:p>
      </dsp:txBody>
      <dsp:txXfrm>
        <a:off x="4085589" y="157820"/>
        <a:ext cx="5654926" cy="946918"/>
      </dsp:txXfrm>
    </dsp:sp>
    <dsp:sp modelId="{C9A018B6-E406-4BA8-BDDC-2DAE85A9A725}">
      <dsp:nvSpPr>
        <dsp:cNvPr id="0" name=""/>
        <dsp:cNvSpPr/>
      </dsp:nvSpPr>
      <dsp:spPr>
        <a:xfrm>
          <a:off x="0" y="0"/>
          <a:ext cx="4085590" cy="126255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rtl="0">
            <a:lnSpc>
              <a:spcPct val="90000"/>
            </a:lnSpc>
            <a:spcBef>
              <a:spcPct val="0"/>
            </a:spcBef>
            <a:spcAft>
              <a:spcPct val="35000"/>
            </a:spcAft>
            <a:buNone/>
          </a:pPr>
          <a:r>
            <a:rPr lang="en-US" sz="3600" kern="1200">
              <a:latin typeface="Goudy Old Style"/>
            </a:rPr>
            <a:t> Cloud Hosted Application</a:t>
          </a:r>
          <a:endParaRPr lang="en-US" sz="3600" kern="1200"/>
        </a:p>
      </dsp:txBody>
      <dsp:txXfrm>
        <a:off x="61633" y="61633"/>
        <a:ext cx="3962324" cy="1139292"/>
      </dsp:txXfrm>
    </dsp:sp>
    <dsp:sp modelId="{685AA242-793E-47BC-8BC8-DD823A91C523}">
      <dsp:nvSpPr>
        <dsp:cNvPr id="0" name=""/>
        <dsp:cNvSpPr/>
      </dsp:nvSpPr>
      <dsp:spPr>
        <a:xfrm>
          <a:off x="4085589" y="1388814"/>
          <a:ext cx="6128385" cy="1262558"/>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228600" lvl="1" indent="-228600" algn="l" defTabSz="933450" rtl="0">
            <a:lnSpc>
              <a:spcPct val="90000"/>
            </a:lnSpc>
            <a:spcBef>
              <a:spcPct val="0"/>
            </a:spcBef>
            <a:spcAft>
              <a:spcPct val="15000"/>
            </a:spcAft>
            <a:buChar char="•"/>
          </a:pPr>
          <a:r>
            <a:rPr lang="en-US" sz="2100" kern="1200">
              <a:latin typeface="Goudy Old Style"/>
            </a:rPr>
            <a:t>Reduces server reboot time.</a:t>
          </a:r>
          <a:endParaRPr lang="en-US" sz="2100" kern="1200"/>
        </a:p>
        <a:p>
          <a:pPr marL="228600" lvl="1" indent="-228600" algn="l" defTabSz="933450" rtl="0">
            <a:lnSpc>
              <a:spcPct val="90000"/>
            </a:lnSpc>
            <a:spcBef>
              <a:spcPct val="0"/>
            </a:spcBef>
            <a:spcAft>
              <a:spcPct val="15000"/>
            </a:spcAft>
            <a:buChar char="•"/>
          </a:pPr>
          <a:r>
            <a:rPr lang="en-US" sz="2100" kern="1200">
              <a:latin typeface="Goudy Old Style"/>
            </a:rPr>
            <a:t>Compatible with other AWS services for future versions.</a:t>
          </a:r>
          <a:endParaRPr lang="en-US" sz="2100" kern="1200"/>
        </a:p>
      </dsp:txBody>
      <dsp:txXfrm>
        <a:off x="4085589" y="1546634"/>
        <a:ext cx="5654926" cy="946918"/>
      </dsp:txXfrm>
    </dsp:sp>
    <dsp:sp modelId="{E1D960F3-DE42-4673-99BA-4943E06A27D9}">
      <dsp:nvSpPr>
        <dsp:cNvPr id="0" name=""/>
        <dsp:cNvSpPr/>
      </dsp:nvSpPr>
      <dsp:spPr>
        <a:xfrm>
          <a:off x="0" y="1388814"/>
          <a:ext cx="4085590" cy="126255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rtl="0">
            <a:lnSpc>
              <a:spcPct val="90000"/>
            </a:lnSpc>
            <a:spcBef>
              <a:spcPct val="0"/>
            </a:spcBef>
            <a:spcAft>
              <a:spcPct val="35000"/>
            </a:spcAft>
            <a:buNone/>
          </a:pPr>
          <a:r>
            <a:rPr lang="en-US" sz="3600" kern="1200">
              <a:latin typeface="Goudy Old Style"/>
            </a:rPr>
            <a:t>Amazon EC2 Instance</a:t>
          </a:r>
          <a:endParaRPr lang="en-US" sz="3600" kern="1200"/>
        </a:p>
      </dsp:txBody>
      <dsp:txXfrm>
        <a:off x="61633" y="1450447"/>
        <a:ext cx="3962324" cy="1139292"/>
      </dsp:txXfrm>
    </dsp:sp>
    <dsp:sp modelId="{BFFC5E8D-30E2-4034-8F5D-AD983E7BAA10}">
      <dsp:nvSpPr>
        <dsp:cNvPr id="0" name=""/>
        <dsp:cNvSpPr/>
      </dsp:nvSpPr>
      <dsp:spPr>
        <a:xfrm>
          <a:off x="4085589" y="2777629"/>
          <a:ext cx="6128385" cy="1262558"/>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228600" lvl="1" indent="-228600" algn="l" defTabSz="933450" rtl="0">
            <a:lnSpc>
              <a:spcPct val="90000"/>
            </a:lnSpc>
            <a:spcBef>
              <a:spcPct val="0"/>
            </a:spcBef>
            <a:spcAft>
              <a:spcPct val="15000"/>
            </a:spcAft>
            <a:buChar char="•"/>
          </a:pPr>
          <a:r>
            <a:rPr lang="en-US" sz="2100" kern="1200">
              <a:latin typeface="Goudy Old Style"/>
            </a:rPr>
            <a:t>After passing application to ISRA, future versions can be scaled and collaborative  within ISRA tech teams. </a:t>
          </a:r>
        </a:p>
      </dsp:txBody>
      <dsp:txXfrm>
        <a:off x="4085589" y="2935449"/>
        <a:ext cx="5654926" cy="946918"/>
      </dsp:txXfrm>
    </dsp:sp>
    <dsp:sp modelId="{6CA47DF0-6C13-4D57-8791-E19A3BD31FD6}">
      <dsp:nvSpPr>
        <dsp:cNvPr id="0" name=""/>
        <dsp:cNvSpPr/>
      </dsp:nvSpPr>
      <dsp:spPr>
        <a:xfrm>
          <a:off x="0" y="2777629"/>
          <a:ext cx="4085590" cy="126255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a:latin typeface="Goudy Old Style"/>
            </a:rPr>
            <a:t>GitHub</a:t>
          </a:r>
        </a:p>
      </dsp:txBody>
      <dsp:txXfrm>
        <a:off x="61633" y="2839262"/>
        <a:ext cx="3962324" cy="1139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82E6EB-9C7B-4392-A5CE-0ECB958A1336}">
      <dsp:nvSpPr>
        <dsp:cNvPr id="0" name=""/>
        <dsp:cNvSpPr/>
      </dsp:nvSpPr>
      <dsp:spPr>
        <a:xfrm rot="5400000">
          <a:off x="290773" y="1447076"/>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C2FE7BF-6CC8-4A96-BC0D-938A0E8A7311}">
      <dsp:nvSpPr>
        <dsp:cNvPr id="0" name=""/>
        <dsp:cNvSpPr/>
      </dsp:nvSpPr>
      <dsp:spPr>
        <a:xfrm>
          <a:off x="4087" y="379875"/>
          <a:ext cx="2218531" cy="133111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We had started with ER diagrams and paper prototypes of what our application was going to look like.</a:t>
          </a:r>
          <a:endParaRPr lang="en-IN" sz="1200" kern="1200">
            <a:solidFill>
              <a:schemeClr val="tx1"/>
            </a:solidFill>
          </a:endParaRPr>
        </a:p>
      </dsp:txBody>
      <dsp:txXfrm>
        <a:off x="43074" y="418862"/>
        <a:ext cx="2140557" cy="1253144"/>
      </dsp:txXfrm>
    </dsp:sp>
    <dsp:sp modelId="{6DCB303E-18A5-4423-B028-BCB96C5872A3}">
      <dsp:nvSpPr>
        <dsp:cNvPr id="0" name=""/>
        <dsp:cNvSpPr/>
      </dsp:nvSpPr>
      <dsp:spPr>
        <a:xfrm rot="5400000">
          <a:off x="290773" y="3110975"/>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731C7F-E124-4A01-B8A0-B484CA1D59BA}">
      <dsp:nvSpPr>
        <dsp:cNvPr id="0" name=""/>
        <dsp:cNvSpPr/>
      </dsp:nvSpPr>
      <dsp:spPr>
        <a:xfrm>
          <a:off x="4087" y="2043774"/>
          <a:ext cx="2218531" cy="133111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We then worked on creating SQL tables and adding dummy data to the 3 tables.</a:t>
          </a:r>
        </a:p>
      </dsp:txBody>
      <dsp:txXfrm>
        <a:off x="43074" y="2082761"/>
        <a:ext cx="2140557" cy="1253144"/>
      </dsp:txXfrm>
    </dsp:sp>
    <dsp:sp modelId="{38BF41C2-56BA-40E6-9ECD-C56D7223450A}">
      <dsp:nvSpPr>
        <dsp:cNvPr id="0" name=""/>
        <dsp:cNvSpPr/>
      </dsp:nvSpPr>
      <dsp:spPr>
        <a:xfrm>
          <a:off x="457620" y="4257710"/>
          <a:ext cx="2940820"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B02C44-B901-48FE-A0DA-17825C95D6F0}">
      <dsp:nvSpPr>
        <dsp:cNvPr id="0" name=""/>
        <dsp:cNvSpPr/>
      </dsp:nvSpPr>
      <dsp:spPr>
        <a:xfrm>
          <a:off x="4087" y="3707672"/>
          <a:ext cx="2218531" cy="133111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tx1"/>
              </a:solidFill>
            </a:rPr>
            <a:t>The next step was deciding on the HTML template and wireframing the index.html page.</a:t>
          </a:r>
        </a:p>
      </dsp:txBody>
      <dsp:txXfrm>
        <a:off x="43074" y="3746659"/>
        <a:ext cx="2140557" cy="1253144"/>
      </dsp:txXfrm>
    </dsp:sp>
    <dsp:sp modelId="{F216D8E4-B3DF-4BD1-8AA7-8EEF259D8321}">
      <dsp:nvSpPr>
        <dsp:cNvPr id="0" name=""/>
        <dsp:cNvSpPr/>
      </dsp:nvSpPr>
      <dsp:spPr>
        <a:xfrm rot="16200000">
          <a:off x="3222861" y="3110973"/>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8D858FE-67BB-410A-B290-15E7A8C30201}">
      <dsp:nvSpPr>
        <dsp:cNvPr id="0" name=""/>
        <dsp:cNvSpPr/>
      </dsp:nvSpPr>
      <dsp:spPr>
        <a:xfrm>
          <a:off x="2954734" y="3707672"/>
          <a:ext cx="2218531" cy="133111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We then moved on to wireframing our referees.html and games.html pages. </a:t>
          </a:r>
        </a:p>
      </dsp:txBody>
      <dsp:txXfrm>
        <a:off x="2993721" y="3746659"/>
        <a:ext cx="2140557" cy="1253144"/>
      </dsp:txXfrm>
    </dsp:sp>
    <dsp:sp modelId="{B099EDA8-0FB0-4AF4-A2D6-1F161CD70789}">
      <dsp:nvSpPr>
        <dsp:cNvPr id="0" name=""/>
        <dsp:cNvSpPr/>
      </dsp:nvSpPr>
      <dsp:spPr>
        <a:xfrm rot="16200000">
          <a:off x="3222861" y="1447075"/>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2AA4D4-F10B-467F-BD96-5E9170698E20}">
      <dsp:nvSpPr>
        <dsp:cNvPr id="0" name=""/>
        <dsp:cNvSpPr/>
      </dsp:nvSpPr>
      <dsp:spPr>
        <a:xfrm>
          <a:off x="2954734" y="2043774"/>
          <a:ext cx="2218531" cy="133111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Our Vue JS logic was being built to enable the application logic. We started off with simple code to ensure that we got the basics right for one page.</a:t>
          </a:r>
          <a:endParaRPr lang="en-IN" sz="1200" kern="1200">
            <a:solidFill>
              <a:schemeClr val="tx1"/>
            </a:solidFill>
          </a:endParaRPr>
        </a:p>
      </dsp:txBody>
      <dsp:txXfrm>
        <a:off x="2993721" y="2082761"/>
        <a:ext cx="2140557" cy="1253144"/>
      </dsp:txXfrm>
    </dsp:sp>
    <dsp:sp modelId="{50A60B2B-FFCC-4C4A-890F-ECF2A701323A}">
      <dsp:nvSpPr>
        <dsp:cNvPr id="0" name=""/>
        <dsp:cNvSpPr/>
      </dsp:nvSpPr>
      <dsp:spPr>
        <a:xfrm>
          <a:off x="3408266" y="856023"/>
          <a:ext cx="2944908"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16DCD0-BAE6-4FFA-B657-0111180AC03B}">
      <dsp:nvSpPr>
        <dsp:cNvPr id="0" name=""/>
        <dsp:cNvSpPr/>
      </dsp:nvSpPr>
      <dsp:spPr>
        <a:xfrm>
          <a:off x="2954734" y="379875"/>
          <a:ext cx="2218531" cy="133111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We then created our server and hosted our database on AWS.</a:t>
          </a:r>
        </a:p>
      </dsp:txBody>
      <dsp:txXfrm>
        <a:off x="2993721" y="418862"/>
        <a:ext cx="2140557" cy="1253144"/>
      </dsp:txXfrm>
    </dsp:sp>
    <dsp:sp modelId="{2174CA29-FB46-4C33-82E3-95C7C612103D}">
      <dsp:nvSpPr>
        <dsp:cNvPr id="0" name=""/>
        <dsp:cNvSpPr/>
      </dsp:nvSpPr>
      <dsp:spPr>
        <a:xfrm rot="5400000">
          <a:off x="6196038" y="1630965"/>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4D56777-0609-4CF0-B4F7-BB7C16191614}">
      <dsp:nvSpPr>
        <dsp:cNvPr id="0" name=""/>
        <dsp:cNvSpPr/>
      </dsp:nvSpPr>
      <dsp:spPr>
        <a:xfrm>
          <a:off x="5909468" y="379875"/>
          <a:ext cx="2218531" cy="133111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tx1"/>
              </a:solidFill>
            </a:rPr>
            <a:t>The next step was to implement PHP/JSON APIs and get </a:t>
          </a:r>
          <a:r>
            <a:rPr lang="en-IN" sz="1200" kern="1200" err="1">
              <a:solidFill>
                <a:schemeClr val="tx1"/>
              </a:solidFill>
            </a:rPr>
            <a:t>VueJS</a:t>
          </a:r>
          <a:r>
            <a:rPr lang="en-IN" sz="1200" kern="1200">
              <a:solidFill>
                <a:schemeClr val="tx1"/>
              </a:solidFill>
            </a:rPr>
            <a:t> to consume them. Once we had one app working, we quickly replicated to other apps.</a:t>
          </a:r>
        </a:p>
      </dsp:txBody>
      <dsp:txXfrm>
        <a:off x="5948455" y="418862"/>
        <a:ext cx="2140557" cy="1253144"/>
      </dsp:txXfrm>
    </dsp:sp>
    <dsp:sp modelId="{AD24528E-DD97-4142-A14F-7F9D1542BDBD}">
      <dsp:nvSpPr>
        <dsp:cNvPr id="0" name=""/>
        <dsp:cNvSpPr/>
      </dsp:nvSpPr>
      <dsp:spPr>
        <a:xfrm rot="5400000">
          <a:off x="6196038" y="3294863"/>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2CD6E82-BC7C-437B-B413-D768572C7219}">
      <dsp:nvSpPr>
        <dsp:cNvPr id="0" name=""/>
        <dsp:cNvSpPr/>
      </dsp:nvSpPr>
      <dsp:spPr>
        <a:xfrm>
          <a:off x="5909468" y="2043774"/>
          <a:ext cx="2218531" cy="133111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bg1"/>
              </a:solidFill>
            </a:rPr>
            <a:t>As we mastered the basic functionality, we tackled the trickier parts such as the ability to edit/delete existing records.</a:t>
          </a:r>
          <a:endParaRPr lang="en-IN" sz="1200" kern="1200">
            <a:solidFill>
              <a:schemeClr val="bg1"/>
            </a:solidFill>
          </a:endParaRPr>
        </a:p>
      </dsp:txBody>
      <dsp:txXfrm>
        <a:off x="5948455" y="2082761"/>
        <a:ext cx="2140557" cy="1253144"/>
      </dsp:txXfrm>
    </dsp:sp>
    <dsp:sp modelId="{E7B8D917-1B24-47C2-AAD4-ED5BC34E5480}">
      <dsp:nvSpPr>
        <dsp:cNvPr id="0" name=""/>
        <dsp:cNvSpPr/>
      </dsp:nvSpPr>
      <dsp:spPr>
        <a:xfrm>
          <a:off x="5909468" y="3707672"/>
          <a:ext cx="2218531" cy="133111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Moreover, we started finalizing on the look of the application to make it as user-friendly as possible and host it on EC2.</a:t>
          </a:r>
          <a:endParaRPr lang="en-IN" sz="1200" kern="1200">
            <a:solidFill>
              <a:schemeClr val="tx1"/>
            </a:solidFill>
          </a:endParaRPr>
        </a:p>
      </dsp:txBody>
      <dsp:txXfrm>
        <a:off x="5948455" y="3746659"/>
        <a:ext cx="2140557" cy="1253144"/>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F851FC-C642-443F-8620-737B0621AB86}" type="datetimeFigureOut">
              <a:rPr lang="en-IN" smtClean="0"/>
              <a:t>08-11-2021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DD7FF-2D04-450F-9ACA-34D4B0EF3556}" type="slidenum">
              <a:rPr lang="en-IN" smtClean="0"/>
              <a:t>‹#›</a:t>
            </a:fld>
            <a:endParaRPr lang="en-IN"/>
          </a:p>
        </p:txBody>
      </p:sp>
    </p:spTree>
    <p:extLst>
      <p:ext uri="{BB962C8B-B14F-4D97-AF65-F5344CB8AC3E}">
        <p14:creationId xmlns:p14="http://schemas.microsoft.com/office/powerpoint/2010/main" val="3445194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06DD7FF-2D04-450F-9ACA-34D4B0EF3556}" type="slidenum">
              <a:rPr lang="en-IN" smtClean="0"/>
              <a:t>19</a:t>
            </a:fld>
            <a:endParaRPr lang="en-IN"/>
          </a:p>
        </p:txBody>
      </p:sp>
    </p:spTree>
    <p:extLst>
      <p:ext uri="{BB962C8B-B14F-4D97-AF65-F5344CB8AC3E}">
        <p14:creationId xmlns:p14="http://schemas.microsoft.com/office/powerpoint/2010/main" val="596256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11/8/2021</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036955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11/8/2021</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8018484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11/8/2021</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5785380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11/8/2021</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8636878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11/8/2021</a:t>
            </a:fld>
            <a:endParaRPr lang="en-US"/>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11966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11/8/2021</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2145180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11/8/2021</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2951831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11/8/2021</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9013683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11/8/2021</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5868074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11/8/2021</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8066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11/8/2021</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3735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11/8/2021</a:t>
            </a:fld>
            <a:endParaRPr lang="en-US"/>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a:p>
        </p:txBody>
      </p:sp>
    </p:spTree>
    <p:extLst>
      <p:ext uri="{BB962C8B-B14F-4D97-AF65-F5344CB8AC3E}">
        <p14:creationId xmlns:p14="http://schemas.microsoft.com/office/powerpoint/2010/main" val="389515355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74" r:id="rId5"/>
    <p:sldLayoutId id="2147483679" r:id="rId6"/>
    <p:sldLayoutId id="2147483675" r:id="rId7"/>
    <p:sldLayoutId id="2147483676" r:id="rId8"/>
    <p:sldLayoutId id="2147483677" r:id="rId9"/>
    <p:sldLayoutId id="2147483678" r:id="rId10"/>
    <p:sldLayoutId id="2147483680" r:id="rId11"/>
  </p:sldLayoutIdLst>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hf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ec2-3-22-170-80.us-east-2.compute.amazonaws.com"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EC32AE-E4F8-4BC6-BEF2-B48BDD157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760863" y="1079500"/>
            <a:ext cx="3882286" cy="2138400"/>
          </a:xfrm>
        </p:spPr>
        <p:txBody>
          <a:bodyPr vert="horz" lIns="91440" tIns="45720" rIns="91440" bIns="45720" rtlCol="0" anchor="b" anchorCtr="0">
            <a:noAutofit/>
          </a:bodyPr>
          <a:lstStyle/>
          <a:p>
            <a:r>
              <a:rPr lang="en-US" sz="4000" b="1">
                <a:ea typeface="+mj-lt"/>
                <a:cs typeface="+mj-lt"/>
              </a:rPr>
              <a:t>Indiana Soccer Referees </a:t>
            </a:r>
            <a:br>
              <a:rPr lang="en-US" sz="4000" b="1">
                <a:ea typeface="+mj-lt"/>
                <a:cs typeface="+mj-lt"/>
              </a:rPr>
            </a:br>
            <a:r>
              <a:rPr lang="en-US" sz="4000" b="1">
                <a:ea typeface="+mj-lt"/>
                <a:cs typeface="+mj-lt"/>
              </a:rPr>
              <a:t>Association Web Application</a:t>
            </a:r>
            <a:endParaRPr lang="en-US" sz="4000" b="1"/>
          </a:p>
        </p:txBody>
      </p:sp>
      <p:sp>
        <p:nvSpPr>
          <p:cNvPr id="3" name="Subtitle 2"/>
          <p:cNvSpPr>
            <a:spLocks noGrp="1"/>
          </p:cNvSpPr>
          <p:nvPr>
            <p:ph type="subTitle" idx="1"/>
          </p:nvPr>
        </p:nvSpPr>
        <p:spPr>
          <a:xfrm>
            <a:off x="7414256" y="4510262"/>
            <a:ext cx="4575500" cy="1655762"/>
          </a:xfrm>
        </p:spPr>
        <p:txBody>
          <a:bodyPr vert="horz" lIns="91440" tIns="45720" rIns="91440" bIns="45720" rtlCol="0" anchor="t">
            <a:normAutofit/>
          </a:bodyPr>
          <a:lstStyle/>
          <a:p>
            <a:pPr>
              <a:lnSpc>
                <a:spcPct val="115000"/>
              </a:lnSpc>
            </a:pPr>
            <a:r>
              <a:rPr lang="en-US" sz="1900">
                <a:cs typeface="Calibri"/>
              </a:rPr>
              <a:t>Team 17 </a:t>
            </a:r>
          </a:p>
          <a:p>
            <a:pPr>
              <a:lnSpc>
                <a:spcPct val="115000"/>
              </a:lnSpc>
            </a:pPr>
            <a:r>
              <a:rPr lang="en-US" sz="1900">
                <a:cs typeface="Calibri"/>
              </a:rPr>
              <a:t>Aishwarya Consul | Jack Folz </a:t>
            </a:r>
          </a:p>
          <a:p>
            <a:pPr>
              <a:lnSpc>
                <a:spcPct val="114999"/>
              </a:lnSpc>
            </a:pPr>
            <a:r>
              <a:rPr lang="en-US" sz="1900">
                <a:cs typeface="Calibri"/>
              </a:rPr>
              <a:t> Namrata Mahesh | Joseph Theodore</a:t>
            </a:r>
            <a:endParaRPr lang="en-US"/>
          </a:p>
        </p:txBody>
      </p:sp>
      <p:pic>
        <p:nvPicPr>
          <p:cNvPr id="4" name="Picture 3" descr="Stadium seats at a sporting entertainment venue">
            <a:extLst>
              <a:ext uri="{FF2B5EF4-FFF2-40B4-BE49-F238E27FC236}">
                <a16:creationId xmlns:a16="http://schemas.microsoft.com/office/drawing/2014/main" id="{214F62F1-FE4D-40F3-B8DC-70C83FAB852D}"/>
              </a:ext>
            </a:extLst>
          </p:cNvPr>
          <p:cNvPicPr>
            <a:picLocks noChangeAspect="1"/>
          </p:cNvPicPr>
          <p:nvPr/>
        </p:nvPicPr>
        <p:blipFill rotWithShape="1">
          <a:blip r:embed="rId2"/>
          <a:srcRect l="14739" r="12503" b="4"/>
          <a:stretch/>
        </p:blipFill>
        <p:spPr>
          <a:xfrm>
            <a:off x="20" y="10"/>
            <a:ext cx="7211993" cy="6857990"/>
          </a:xfrm>
          <a:prstGeom prst="rect">
            <a:avLst/>
          </a:prstGeom>
        </p:spPr>
      </p:pic>
      <p:cxnSp>
        <p:nvCxnSpPr>
          <p:cNvPr id="11" name="Straight Connector 10">
            <a:extLst>
              <a:ext uri="{FF2B5EF4-FFF2-40B4-BE49-F238E27FC236}">
                <a16:creationId xmlns:a16="http://schemas.microsoft.com/office/drawing/2014/main" id="{5211C822-2379-4749-95C7-3CDA93294E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2006"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5" descr="Logo, company name&#10;&#10;Description automatically generated">
            <a:extLst>
              <a:ext uri="{FF2B5EF4-FFF2-40B4-BE49-F238E27FC236}">
                <a16:creationId xmlns:a16="http://schemas.microsoft.com/office/drawing/2014/main" id="{47925B7C-95CD-4EC2-9898-256A6874459A}"/>
              </a:ext>
            </a:extLst>
          </p:cNvPr>
          <p:cNvPicPr>
            <a:picLocks noChangeAspect="1"/>
          </p:cNvPicPr>
          <p:nvPr/>
        </p:nvPicPr>
        <p:blipFill>
          <a:blip r:embed="rId3"/>
          <a:stretch>
            <a:fillRect/>
          </a:stretch>
        </p:blipFill>
        <p:spPr>
          <a:xfrm>
            <a:off x="8743008" y="3213118"/>
            <a:ext cx="1924050" cy="1285875"/>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01B17B-A3C8-4080-851F-CCFDE00363E4}"/>
              </a:ext>
            </a:extLst>
          </p:cNvPr>
          <p:cNvSpPr>
            <a:spLocks noGrp="1"/>
          </p:cNvSpPr>
          <p:nvPr>
            <p:ph type="title"/>
          </p:nvPr>
        </p:nvSpPr>
        <p:spPr>
          <a:xfrm>
            <a:off x="539750" y="536575"/>
            <a:ext cx="3892550" cy="1453003"/>
          </a:xfrm>
        </p:spPr>
        <p:txBody>
          <a:bodyPr wrap="square" anchor="b">
            <a:normAutofit/>
          </a:bodyPr>
          <a:lstStyle/>
          <a:p>
            <a:pPr algn="ctr"/>
            <a:r>
              <a:rPr lang="en-US" b="1"/>
              <a:t>Final Deliverable</a:t>
            </a:r>
          </a:p>
        </p:txBody>
      </p:sp>
      <p:cxnSp>
        <p:nvCxnSpPr>
          <p:cNvPr id="33" name="Straight Connector 32">
            <a:extLst>
              <a:ext uri="{FF2B5EF4-FFF2-40B4-BE49-F238E27FC236}">
                <a16:creationId xmlns:a16="http://schemas.microsoft.com/office/drawing/2014/main" id="{79A23555-9837-466D-9123-97B89F6CA1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60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445A2E9-A8CC-46AB-8572-305E42A41EC0}"/>
              </a:ext>
            </a:extLst>
          </p:cNvPr>
          <p:cNvSpPr>
            <a:spLocks noGrp="1"/>
          </p:cNvSpPr>
          <p:nvPr>
            <p:ph idx="1"/>
          </p:nvPr>
        </p:nvSpPr>
        <p:spPr>
          <a:xfrm>
            <a:off x="990000" y="2877018"/>
            <a:ext cx="2970000" cy="1979708"/>
          </a:xfrm>
        </p:spPr>
        <p:txBody>
          <a:bodyPr vert="horz" lIns="91440" tIns="45720" rIns="91440" bIns="45720" rtlCol="0" anchor="t">
            <a:noAutofit/>
          </a:bodyPr>
          <a:lstStyle/>
          <a:p>
            <a:pPr marL="0" indent="0" algn="ctr">
              <a:buNone/>
            </a:pPr>
            <a:r>
              <a:rPr lang="en-US" sz="2400">
                <a:ea typeface="+mn-lt"/>
                <a:cs typeface="+mn-lt"/>
                <a:hlinkClick r:id="rId2"/>
              </a:rPr>
              <a:t>Click Here to View the Application!</a:t>
            </a:r>
            <a:endParaRPr lang="en-US" sz="2400">
              <a:solidFill>
                <a:srgbClr val="000000">
                  <a:alpha val="60000"/>
                </a:srgbClr>
              </a:solidFill>
              <a:ea typeface="+mn-lt"/>
              <a:cs typeface="+mn-lt"/>
            </a:endParaRPr>
          </a:p>
          <a:p>
            <a:pPr marL="359410" indent="-359410"/>
            <a:endParaRPr lang="en-US" sz="2400">
              <a:solidFill>
                <a:srgbClr val="000000">
                  <a:alpha val="60000"/>
                </a:srgbClr>
              </a:solidFill>
            </a:endParaRPr>
          </a:p>
        </p:txBody>
      </p:sp>
      <p:pic>
        <p:nvPicPr>
          <p:cNvPr id="22" name="Picture 22" descr="Soccer player standing on pitch, with foot on football, and spectators on bleachers">
            <a:extLst>
              <a:ext uri="{FF2B5EF4-FFF2-40B4-BE49-F238E27FC236}">
                <a16:creationId xmlns:a16="http://schemas.microsoft.com/office/drawing/2014/main" id="{7C65AC6B-E66C-475A-A46B-EEB0D118F1D5}"/>
              </a:ext>
            </a:extLst>
          </p:cNvPr>
          <p:cNvPicPr>
            <a:picLocks noChangeAspect="1"/>
          </p:cNvPicPr>
          <p:nvPr/>
        </p:nvPicPr>
        <p:blipFill rotWithShape="1">
          <a:blip r:embed="rId3"/>
          <a:srcRect l="6059" r="34787"/>
          <a:stretch/>
        </p:blipFill>
        <p:spPr>
          <a:xfrm>
            <a:off x="4979987" y="10"/>
            <a:ext cx="7212013" cy="6857990"/>
          </a:xfrm>
          <a:prstGeom prst="rect">
            <a:avLst/>
          </a:prstGeom>
        </p:spPr>
      </p:pic>
      <p:sp>
        <p:nvSpPr>
          <p:cNvPr id="4" name="Slide Number Placeholder 3">
            <a:extLst>
              <a:ext uri="{FF2B5EF4-FFF2-40B4-BE49-F238E27FC236}">
                <a16:creationId xmlns:a16="http://schemas.microsoft.com/office/drawing/2014/main" id="{F846BC56-6097-4E82-95F8-E09CE55F303A}"/>
              </a:ext>
            </a:extLst>
          </p:cNvPr>
          <p:cNvSpPr>
            <a:spLocks noGrp="1"/>
          </p:cNvSpPr>
          <p:nvPr>
            <p:ph type="sldNum" sz="quarter" idx="12"/>
          </p:nvPr>
        </p:nvSpPr>
        <p:spPr>
          <a:xfrm>
            <a:off x="9982800" y="6357600"/>
            <a:ext cx="1760150" cy="460800"/>
          </a:xfrm>
        </p:spPr>
        <p:txBody>
          <a:bodyPr>
            <a:normAutofit/>
          </a:bodyPr>
          <a:lstStyle/>
          <a:p>
            <a:pPr>
              <a:spcAft>
                <a:spcPts val="600"/>
              </a:spcAft>
            </a:pPr>
            <a:fld id="{FF2BD96E-3838-45D2-9031-D3AF67C920A5}" type="slidenum">
              <a:rPr lang="en-US">
                <a:solidFill>
                  <a:srgbClr val="FFFFFF"/>
                </a:solidFill>
              </a:rPr>
              <a:pPr>
                <a:spcAft>
                  <a:spcPts val="600"/>
                </a:spcAft>
              </a:pPr>
              <a:t>10</a:t>
            </a:fld>
            <a:endParaRPr lang="en-US">
              <a:solidFill>
                <a:srgbClr val="FFFFFF"/>
              </a:solidFill>
            </a:endParaRPr>
          </a:p>
        </p:txBody>
      </p:sp>
      <p:pic>
        <p:nvPicPr>
          <p:cNvPr id="6" name="Picture 4" descr="Logo, company name&#10;&#10;Description automatically generated">
            <a:extLst>
              <a:ext uri="{FF2B5EF4-FFF2-40B4-BE49-F238E27FC236}">
                <a16:creationId xmlns:a16="http://schemas.microsoft.com/office/drawing/2014/main" id="{7120E0AD-4963-459E-B6D2-FE71714E5C33}"/>
              </a:ext>
            </a:extLst>
          </p:cNvPr>
          <p:cNvPicPr>
            <a:picLocks noChangeAspect="1"/>
          </p:cNvPicPr>
          <p:nvPr/>
        </p:nvPicPr>
        <p:blipFill>
          <a:blip r:embed="rId4"/>
          <a:stretch>
            <a:fillRect/>
          </a:stretch>
        </p:blipFill>
        <p:spPr>
          <a:xfrm>
            <a:off x="10049294" y="-186574"/>
            <a:ext cx="1924050" cy="1285875"/>
          </a:xfrm>
          <a:prstGeom prst="rect">
            <a:avLst/>
          </a:prstGeom>
        </p:spPr>
      </p:pic>
    </p:spTree>
    <p:extLst>
      <p:ext uri="{BB962C8B-B14F-4D97-AF65-F5344CB8AC3E}">
        <p14:creationId xmlns:p14="http://schemas.microsoft.com/office/powerpoint/2010/main" val="4164994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22">
            <a:extLst>
              <a:ext uri="{FF2B5EF4-FFF2-40B4-BE49-F238E27FC236}">
                <a16:creationId xmlns:a16="http://schemas.microsoft.com/office/drawing/2014/main" id="{B65AA36A-D7CC-493C-A0EE-F8AC3564D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C02239-BC0B-44ED-8AAC-C637455291FD}"/>
              </a:ext>
            </a:extLst>
          </p:cNvPr>
          <p:cNvSpPr>
            <a:spLocks noGrp="1"/>
          </p:cNvSpPr>
          <p:nvPr>
            <p:ph type="title"/>
          </p:nvPr>
        </p:nvSpPr>
        <p:spPr>
          <a:xfrm>
            <a:off x="7766050" y="395289"/>
            <a:ext cx="3886200" cy="1594290"/>
          </a:xfrm>
        </p:spPr>
        <p:txBody>
          <a:bodyPr wrap="square" anchor="b">
            <a:normAutofit/>
          </a:bodyPr>
          <a:lstStyle/>
          <a:p>
            <a:pPr algn="ctr"/>
            <a:r>
              <a:rPr lang="en-US" b="1"/>
              <a:t>Business Case</a:t>
            </a:r>
          </a:p>
        </p:txBody>
      </p:sp>
      <p:pic>
        <p:nvPicPr>
          <p:cNvPr id="5" name="Picture 4" descr="Graph on document with pen">
            <a:extLst>
              <a:ext uri="{FF2B5EF4-FFF2-40B4-BE49-F238E27FC236}">
                <a16:creationId xmlns:a16="http://schemas.microsoft.com/office/drawing/2014/main" id="{A65948DC-B986-4A4D-B1BA-234A23916133}"/>
              </a:ext>
            </a:extLst>
          </p:cNvPr>
          <p:cNvPicPr>
            <a:picLocks noChangeAspect="1"/>
          </p:cNvPicPr>
          <p:nvPr/>
        </p:nvPicPr>
        <p:blipFill rotWithShape="1">
          <a:blip r:embed="rId2"/>
          <a:srcRect l="14902" r="14901" b="-1"/>
          <a:stretch/>
        </p:blipFill>
        <p:spPr>
          <a:xfrm>
            <a:off x="20" y="10"/>
            <a:ext cx="7211993" cy="6857990"/>
          </a:xfrm>
          <a:prstGeom prst="rect">
            <a:avLst/>
          </a:prstGeom>
        </p:spPr>
      </p:pic>
      <p:cxnSp>
        <p:nvCxnSpPr>
          <p:cNvPr id="21" name="Straight Connector 24">
            <a:extLst>
              <a:ext uri="{FF2B5EF4-FFF2-40B4-BE49-F238E27FC236}">
                <a16:creationId xmlns:a16="http://schemas.microsoft.com/office/drawing/2014/main" id="{E1C2E33F-4B1D-4F8B-B721-96313EA294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915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8B59564-BAF4-4EC0-9EFD-55D2EF2F5EF7}"/>
              </a:ext>
            </a:extLst>
          </p:cNvPr>
          <p:cNvSpPr>
            <a:spLocks noGrp="1"/>
          </p:cNvSpPr>
          <p:nvPr>
            <p:ph idx="1"/>
          </p:nvPr>
        </p:nvSpPr>
        <p:spPr>
          <a:xfrm>
            <a:off x="7850910" y="2509370"/>
            <a:ext cx="3886200" cy="3300303"/>
          </a:xfrm>
        </p:spPr>
        <p:txBody>
          <a:bodyPr vert="horz" lIns="91440" tIns="45720" rIns="91440" bIns="45720" rtlCol="0" anchor="t">
            <a:normAutofit/>
          </a:bodyPr>
          <a:lstStyle/>
          <a:p>
            <a:pPr marL="0" indent="0">
              <a:lnSpc>
                <a:spcPct val="140000"/>
              </a:lnSpc>
              <a:buNone/>
            </a:pPr>
            <a:r>
              <a:rPr lang="en-US" sz="1800">
                <a:solidFill>
                  <a:schemeClr val="tx1"/>
                </a:solidFill>
              </a:rPr>
              <a:t>This application is going to make your lives easier by having an updated view of referee assignments for the state of Indiana and an efficient way to access the information needed to assign an official to a game. </a:t>
            </a:r>
          </a:p>
        </p:txBody>
      </p:sp>
      <p:pic>
        <p:nvPicPr>
          <p:cNvPr id="6" name="Picture 5" descr="Logo, company name&#10;&#10;Description automatically generated">
            <a:extLst>
              <a:ext uri="{FF2B5EF4-FFF2-40B4-BE49-F238E27FC236}">
                <a16:creationId xmlns:a16="http://schemas.microsoft.com/office/drawing/2014/main" id="{D5AF8BD7-C85F-44CE-A95A-BE98F91320E9}"/>
              </a:ext>
            </a:extLst>
          </p:cNvPr>
          <p:cNvPicPr>
            <a:picLocks noChangeAspect="1"/>
          </p:cNvPicPr>
          <p:nvPr/>
        </p:nvPicPr>
        <p:blipFill>
          <a:blip r:embed="rId3"/>
          <a:stretch>
            <a:fillRect/>
          </a:stretch>
        </p:blipFill>
        <p:spPr>
          <a:xfrm>
            <a:off x="10049294" y="-186574"/>
            <a:ext cx="1924050" cy="1285875"/>
          </a:xfrm>
          <a:prstGeom prst="rect">
            <a:avLst/>
          </a:prstGeom>
        </p:spPr>
      </p:pic>
      <p:sp>
        <p:nvSpPr>
          <p:cNvPr id="4" name="Slide Number Placeholder 3">
            <a:extLst>
              <a:ext uri="{FF2B5EF4-FFF2-40B4-BE49-F238E27FC236}">
                <a16:creationId xmlns:a16="http://schemas.microsoft.com/office/drawing/2014/main" id="{3CEDB0EA-6EE8-4D6A-B7CB-F51F4BFDAE24}"/>
              </a:ext>
            </a:extLst>
          </p:cNvPr>
          <p:cNvSpPr>
            <a:spLocks noGrp="1"/>
          </p:cNvSpPr>
          <p:nvPr>
            <p:ph type="sldNum" sz="quarter" idx="12"/>
          </p:nvPr>
        </p:nvSpPr>
        <p:spPr/>
        <p:txBody>
          <a:bodyPr/>
          <a:lstStyle/>
          <a:p>
            <a:fld id="{FF2BD96E-3838-45D2-9031-D3AF67C920A5}" type="slidenum">
              <a:rPr lang="en-US" smtClean="0"/>
              <a:t>11</a:t>
            </a:fld>
            <a:endParaRPr lang="en-US"/>
          </a:p>
        </p:txBody>
      </p:sp>
    </p:spTree>
    <p:extLst>
      <p:ext uri="{BB962C8B-B14F-4D97-AF65-F5344CB8AC3E}">
        <p14:creationId xmlns:p14="http://schemas.microsoft.com/office/powerpoint/2010/main" val="18405786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342F02-5F21-4E4C-9ECF-CBF5862D08F3}"/>
              </a:ext>
            </a:extLst>
          </p:cNvPr>
          <p:cNvSpPr>
            <a:spLocks noGrp="1"/>
          </p:cNvSpPr>
          <p:nvPr>
            <p:ph type="title"/>
          </p:nvPr>
        </p:nvSpPr>
        <p:spPr>
          <a:xfrm>
            <a:off x="959274" y="-47164"/>
            <a:ext cx="4078800" cy="1597753"/>
          </a:xfrm>
        </p:spPr>
        <p:txBody>
          <a:bodyPr wrap="square" anchor="b">
            <a:normAutofit/>
          </a:bodyPr>
          <a:lstStyle/>
          <a:p>
            <a:pPr algn="ctr"/>
            <a:r>
              <a:rPr lang="en-US" b="1"/>
              <a:t>Problem Solving Approach</a:t>
            </a:r>
          </a:p>
        </p:txBody>
      </p:sp>
      <p:sp>
        <p:nvSpPr>
          <p:cNvPr id="3" name="Content Placeholder 2">
            <a:extLst>
              <a:ext uri="{FF2B5EF4-FFF2-40B4-BE49-F238E27FC236}">
                <a16:creationId xmlns:a16="http://schemas.microsoft.com/office/drawing/2014/main" id="{B5802368-BF76-4435-BF92-792D525DB77E}"/>
              </a:ext>
            </a:extLst>
          </p:cNvPr>
          <p:cNvSpPr>
            <a:spLocks noGrp="1"/>
          </p:cNvSpPr>
          <p:nvPr>
            <p:ph idx="1"/>
          </p:nvPr>
        </p:nvSpPr>
        <p:spPr>
          <a:xfrm>
            <a:off x="0" y="1597753"/>
            <a:ext cx="5724874" cy="4498448"/>
          </a:xfrm>
        </p:spPr>
        <p:txBody>
          <a:bodyPr vert="horz" lIns="91440" tIns="45720" rIns="91440" bIns="45720" rtlCol="0" anchor="t">
            <a:noAutofit/>
          </a:bodyPr>
          <a:lstStyle/>
          <a:p>
            <a:pPr marL="359410" indent="-359410">
              <a:lnSpc>
                <a:spcPct val="140000"/>
              </a:lnSpc>
            </a:pPr>
            <a:r>
              <a:rPr lang="en-US" sz="1700">
                <a:solidFill>
                  <a:schemeClr val="tx1"/>
                </a:solidFill>
              </a:rPr>
              <a:t>After considering different methodologies to software/application development, we decided the best approach to this problem was to incorporate a Waterfall approach to the ISRA application</a:t>
            </a:r>
          </a:p>
          <a:p>
            <a:pPr marL="359410" indent="-359410">
              <a:lnSpc>
                <a:spcPct val="140000"/>
              </a:lnSpc>
            </a:pPr>
            <a:r>
              <a:rPr lang="en-US" sz="1700">
                <a:solidFill>
                  <a:schemeClr val="tx1"/>
                </a:solidFill>
              </a:rPr>
              <a:t>With limited contact/feedback review meetings with you, we thought that utilizing a heavy agile approach to create iterations would not be beneficial.</a:t>
            </a:r>
          </a:p>
          <a:p>
            <a:pPr marL="359410" indent="-359410">
              <a:lnSpc>
                <a:spcPct val="140000"/>
              </a:lnSpc>
            </a:pPr>
            <a:r>
              <a:rPr lang="en-US" sz="1700">
                <a:solidFill>
                  <a:schemeClr val="tx1"/>
                </a:solidFill>
              </a:rPr>
              <a:t>As we move into future versions of the app, we can transition into more of an agile approach where we can meet with you after iterative sprints for maximum efficiency. </a:t>
            </a:r>
          </a:p>
        </p:txBody>
      </p:sp>
      <p:cxnSp>
        <p:nvCxnSpPr>
          <p:cNvPr id="11" name="Straight Connector 10">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4" descr="Diagram&#10;&#10;Description automatically generated">
            <a:extLst>
              <a:ext uri="{FF2B5EF4-FFF2-40B4-BE49-F238E27FC236}">
                <a16:creationId xmlns:a16="http://schemas.microsoft.com/office/drawing/2014/main" id="{3A22916B-AB4D-45D6-AA3E-85D55D12885A}"/>
              </a:ext>
            </a:extLst>
          </p:cNvPr>
          <p:cNvPicPr>
            <a:picLocks noChangeAspect="1"/>
          </p:cNvPicPr>
          <p:nvPr/>
        </p:nvPicPr>
        <p:blipFill>
          <a:blip r:embed="rId2"/>
          <a:stretch>
            <a:fillRect/>
          </a:stretch>
        </p:blipFill>
        <p:spPr>
          <a:xfrm>
            <a:off x="6651127" y="1927707"/>
            <a:ext cx="4999885" cy="2999930"/>
          </a:xfrm>
          <a:prstGeom prst="rect">
            <a:avLst/>
          </a:prstGeom>
        </p:spPr>
      </p:pic>
      <p:pic>
        <p:nvPicPr>
          <p:cNvPr id="5" name="Picture 4" descr="Logo, company name&#10;&#10;Description automatically generated">
            <a:extLst>
              <a:ext uri="{FF2B5EF4-FFF2-40B4-BE49-F238E27FC236}">
                <a16:creationId xmlns:a16="http://schemas.microsoft.com/office/drawing/2014/main" id="{C5D1B415-05B8-4A9E-84E6-05E9B9384801}"/>
              </a:ext>
            </a:extLst>
          </p:cNvPr>
          <p:cNvPicPr>
            <a:picLocks noChangeAspect="1"/>
          </p:cNvPicPr>
          <p:nvPr/>
        </p:nvPicPr>
        <p:blipFill>
          <a:blip r:embed="rId3"/>
          <a:stretch>
            <a:fillRect/>
          </a:stretch>
        </p:blipFill>
        <p:spPr>
          <a:xfrm>
            <a:off x="10049294" y="-186574"/>
            <a:ext cx="1924050" cy="1285875"/>
          </a:xfrm>
          <a:prstGeom prst="rect">
            <a:avLst/>
          </a:prstGeom>
        </p:spPr>
      </p:pic>
      <p:sp>
        <p:nvSpPr>
          <p:cNvPr id="6" name="Slide Number Placeholder 5">
            <a:extLst>
              <a:ext uri="{FF2B5EF4-FFF2-40B4-BE49-F238E27FC236}">
                <a16:creationId xmlns:a16="http://schemas.microsoft.com/office/drawing/2014/main" id="{C454E017-14B6-4CF2-9DDA-31004B0DD6D6}"/>
              </a:ext>
            </a:extLst>
          </p:cNvPr>
          <p:cNvSpPr>
            <a:spLocks noGrp="1"/>
          </p:cNvSpPr>
          <p:nvPr>
            <p:ph type="sldNum" sz="quarter" idx="12"/>
          </p:nvPr>
        </p:nvSpPr>
        <p:spPr/>
        <p:txBody>
          <a:bodyPr/>
          <a:lstStyle/>
          <a:p>
            <a:fld id="{FF2BD96E-3838-45D2-9031-D3AF67C920A5}" type="slidenum">
              <a:rPr lang="en-US" smtClean="0"/>
              <a:t>12</a:t>
            </a:fld>
            <a:endParaRPr lang="en-US"/>
          </a:p>
        </p:txBody>
      </p:sp>
    </p:spTree>
    <p:extLst>
      <p:ext uri="{BB962C8B-B14F-4D97-AF65-F5344CB8AC3E}">
        <p14:creationId xmlns:p14="http://schemas.microsoft.com/office/powerpoint/2010/main" val="23892495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7F4A2-5BED-47AC-BC0A-09E1DB77F34C}"/>
              </a:ext>
            </a:extLst>
          </p:cNvPr>
          <p:cNvSpPr>
            <a:spLocks noGrp="1"/>
          </p:cNvSpPr>
          <p:nvPr>
            <p:ph type="title"/>
          </p:nvPr>
        </p:nvSpPr>
        <p:spPr/>
        <p:txBody>
          <a:bodyPr/>
          <a:lstStyle/>
          <a:p>
            <a:r>
              <a:rPr lang="en-US"/>
              <a:t>Technology Stack Justification</a:t>
            </a:r>
          </a:p>
        </p:txBody>
      </p:sp>
      <p:graphicFrame>
        <p:nvGraphicFramePr>
          <p:cNvPr id="5" name="Diagram 5">
            <a:extLst>
              <a:ext uri="{FF2B5EF4-FFF2-40B4-BE49-F238E27FC236}">
                <a16:creationId xmlns:a16="http://schemas.microsoft.com/office/drawing/2014/main" id="{6EFD9E73-7E92-495C-BAE2-1CA661FB2A1C}"/>
              </a:ext>
            </a:extLst>
          </p:cNvPr>
          <p:cNvGraphicFramePr>
            <a:graphicFrameLocks noGrp="1"/>
          </p:cNvGraphicFramePr>
          <p:nvPr>
            <p:ph idx="1"/>
            <p:extLst>
              <p:ext uri="{D42A27DB-BD31-4B8C-83A1-F6EECF244321}">
                <p14:modId xmlns:p14="http://schemas.microsoft.com/office/powerpoint/2010/main" val="4266308844"/>
              </p:ext>
            </p:extLst>
          </p:nvPr>
        </p:nvGraphicFramePr>
        <p:xfrm>
          <a:off x="989013" y="2066925"/>
          <a:ext cx="10213975" cy="4040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017F9FF1-477F-45F0-B469-31C8642EB388}"/>
              </a:ext>
            </a:extLst>
          </p:cNvPr>
          <p:cNvSpPr>
            <a:spLocks noGrp="1"/>
          </p:cNvSpPr>
          <p:nvPr>
            <p:ph type="sldNum" sz="quarter" idx="12"/>
          </p:nvPr>
        </p:nvSpPr>
        <p:spPr/>
        <p:txBody>
          <a:bodyPr/>
          <a:lstStyle/>
          <a:p>
            <a:fld id="{FF2BD96E-3838-45D2-9031-D3AF67C920A5}" type="slidenum">
              <a:rPr lang="en-US" smtClean="0"/>
              <a:t>13</a:t>
            </a:fld>
            <a:endParaRPr lang="en-US"/>
          </a:p>
        </p:txBody>
      </p:sp>
    </p:spTree>
    <p:extLst>
      <p:ext uri="{BB962C8B-B14F-4D97-AF65-F5344CB8AC3E}">
        <p14:creationId xmlns:p14="http://schemas.microsoft.com/office/powerpoint/2010/main" val="717467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Football ball in goal">
            <a:extLst>
              <a:ext uri="{FF2B5EF4-FFF2-40B4-BE49-F238E27FC236}">
                <a16:creationId xmlns:a16="http://schemas.microsoft.com/office/drawing/2014/main" id="{4F2EBB92-25B1-4667-958A-970D145FEA8F}"/>
              </a:ext>
            </a:extLst>
          </p:cNvPr>
          <p:cNvPicPr>
            <a:picLocks noChangeAspect="1"/>
          </p:cNvPicPr>
          <p:nvPr/>
        </p:nvPicPr>
        <p:blipFill rotWithShape="1">
          <a:blip r:embed="rId2"/>
          <a:srcRect t="1834" b="13896"/>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5" name="Rectangle 34">
            <a:extLst>
              <a:ext uri="{FF2B5EF4-FFF2-40B4-BE49-F238E27FC236}">
                <a16:creationId xmlns:a16="http://schemas.microsoft.com/office/drawing/2014/main" id="{DCFCE6BC-4706-49A2-816A-A44669F98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BA39764-64B1-416A-B65B-EDD25690C3EB}"/>
              </a:ext>
            </a:extLst>
          </p:cNvPr>
          <p:cNvSpPr>
            <a:spLocks noGrp="1"/>
          </p:cNvSpPr>
          <p:nvPr>
            <p:ph type="ctrTitle"/>
          </p:nvPr>
        </p:nvSpPr>
        <p:spPr>
          <a:xfrm>
            <a:off x="424101" y="148843"/>
            <a:ext cx="5465513" cy="2085696"/>
          </a:xfrm>
        </p:spPr>
        <p:txBody>
          <a:bodyPr>
            <a:normAutofit/>
          </a:bodyPr>
          <a:lstStyle/>
          <a:p>
            <a:r>
              <a:rPr lang="en-US" b="1">
                <a:solidFill>
                  <a:srgbClr val="FFFFFF"/>
                </a:solidFill>
              </a:rPr>
              <a:t>Key Takeaways and Lessons Learned</a:t>
            </a:r>
          </a:p>
        </p:txBody>
      </p:sp>
      <p:cxnSp>
        <p:nvCxnSpPr>
          <p:cNvPr id="37" name="Straight Connector 36">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3" name="Picture 2" descr="Logo, company name&#10;&#10;Description automatically generated">
            <a:extLst>
              <a:ext uri="{FF2B5EF4-FFF2-40B4-BE49-F238E27FC236}">
                <a16:creationId xmlns:a16="http://schemas.microsoft.com/office/drawing/2014/main" id="{00BCAE9D-6E4E-4811-A2CA-E87BEF13B903}"/>
              </a:ext>
            </a:extLst>
          </p:cNvPr>
          <p:cNvPicPr>
            <a:picLocks noChangeAspect="1"/>
          </p:cNvPicPr>
          <p:nvPr/>
        </p:nvPicPr>
        <p:blipFill>
          <a:blip r:embed="rId3"/>
          <a:stretch>
            <a:fillRect/>
          </a:stretch>
        </p:blipFill>
        <p:spPr>
          <a:xfrm>
            <a:off x="10049294" y="-186574"/>
            <a:ext cx="1924050" cy="1285875"/>
          </a:xfrm>
          <a:prstGeom prst="rect">
            <a:avLst/>
          </a:prstGeom>
        </p:spPr>
      </p:pic>
    </p:spTree>
    <p:extLst>
      <p:ext uri="{BB962C8B-B14F-4D97-AF65-F5344CB8AC3E}">
        <p14:creationId xmlns:p14="http://schemas.microsoft.com/office/powerpoint/2010/main" val="35221849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ECE5F-BD4D-47C2-BCFA-B305AB5BB31B}"/>
              </a:ext>
            </a:extLst>
          </p:cNvPr>
          <p:cNvSpPr>
            <a:spLocks noGrp="1"/>
          </p:cNvSpPr>
          <p:nvPr>
            <p:ph type="title"/>
          </p:nvPr>
        </p:nvSpPr>
        <p:spPr/>
        <p:txBody>
          <a:bodyPr/>
          <a:lstStyle/>
          <a:p>
            <a:r>
              <a:rPr lang="en-US" b="1"/>
              <a:t>Team Organization</a:t>
            </a:r>
          </a:p>
        </p:txBody>
      </p:sp>
      <p:sp>
        <p:nvSpPr>
          <p:cNvPr id="3" name="Content Placeholder 2">
            <a:extLst>
              <a:ext uri="{FF2B5EF4-FFF2-40B4-BE49-F238E27FC236}">
                <a16:creationId xmlns:a16="http://schemas.microsoft.com/office/drawing/2014/main" id="{1BA58A1A-0AAA-4E75-A59B-62FFA2BFB18C}"/>
              </a:ext>
            </a:extLst>
          </p:cNvPr>
          <p:cNvSpPr>
            <a:spLocks noGrp="1"/>
          </p:cNvSpPr>
          <p:nvPr>
            <p:ph idx="1"/>
          </p:nvPr>
        </p:nvSpPr>
        <p:spPr>
          <a:xfrm>
            <a:off x="989400" y="1698215"/>
            <a:ext cx="10213200" cy="4040191"/>
          </a:xfrm>
        </p:spPr>
        <p:txBody>
          <a:bodyPr vert="horz" lIns="91440" tIns="45720" rIns="91440" bIns="45720" rtlCol="0" anchor="t">
            <a:normAutofit/>
          </a:bodyPr>
          <a:lstStyle/>
          <a:p>
            <a:pPr marL="359410" indent="-359410"/>
            <a:r>
              <a:rPr lang="en-US">
                <a:solidFill>
                  <a:schemeClr val="tx1"/>
                </a:solidFill>
              </a:rPr>
              <a:t>Our team decided to be as collaborative as possible with respect to the project. This meant updating each other on what work was being done by each member so that everyone was in the loop.</a:t>
            </a:r>
          </a:p>
          <a:p>
            <a:pPr marL="359410" indent="-359410"/>
            <a:r>
              <a:rPr lang="en-US">
                <a:solidFill>
                  <a:schemeClr val="tx1"/>
                </a:solidFill>
              </a:rPr>
              <a:t>This structure allowed us to learn from each other and give suggestions or connect members with peers who had solutions for certain errors.</a:t>
            </a:r>
          </a:p>
          <a:p>
            <a:pPr marL="359410" indent="-359410"/>
            <a:r>
              <a:rPr lang="en-US">
                <a:solidFill>
                  <a:schemeClr val="tx1"/>
                </a:solidFill>
              </a:rPr>
              <a:t>We made sure to update each other especially, when we ran into errors so that we could share the frustrations with our team instead of feeling discouraged or inadept.</a:t>
            </a:r>
          </a:p>
        </p:txBody>
      </p:sp>
      <p:pic>
        <p:nvPicPr>
          <p:cNvPr id="5" name="Picture 4" descr="Logo, company name&#10;&#10;Description automatically generated">
            <a:extLst>
              <a:ext uri="{FF2B5EF4-FFF2-40B4-BE49-F238E27FC236}">
                <a16:creationId xmlns:a16="http://schemas.microsoft.com/office/drawing/2014/main" id="{6F74C611-43A2-42B7-B24E-CB8FCA58FF84}"/>
              </a:ext>
            </a:extLst>
          </p:cNvPr>
          <p:cNvPicPr>
            <a:picLocks noChangeAspect="1"/>
          </p:cNvPicPr>
          <p:nvPr/>
        </p:nvPicPr>
        <p:blipFill>
          <a:blip r:embed="rId2"/>
          <a:stretch>
            <a:fillRect/>
          </a:stretch>
        </p:blipFill>
        <p:spPr>
          <a:xfrm>
            <a:off x="10049294" y="-186574"/>
            <a:ext cx="1924050" cy="1285875"/>
          </a:xfrm>
          <a:prstGeom prst="rect">
            <a:avLst/>
          </a:prstGeom>
        </p:spPr>
      </p:pic>
      <p:sp>
        <p:nvSpPr>
          <p:cNvPr id="4" name="Slide Number Placeholder 3">
            <a:extLst>
              <a:ext uri="{FF2B5EF4-FFF2-40B4-BE49-F238E27FC236}">
                <a16:creationId xmlns:a16="http://schemas.microsoft.com/office/drawing/2014/main" id="{5D4D2554-3F0A-49A1-BE69-66BCFD66C57E}"/>
              </a:ext>
            </a:extLst>
          </p:cNvPr>
          <p:cNvSpPr>
            <a:spLocks noGrp="1"/>
          </p:cNvSpPr>
          <p:nvPr>
            <p:ph type="sldNum" sz="quarter" idx="12"/>
          </p:nvPr>
        </p:nvSpPr>
        <p:spPr/>
        <p:txBody>
          <a:bodyPr/>
          <a:lstStyle/>
          <a:p>
            <a:fld id="{FF2BD96E-3838-45D2-9031-D3AF67C920A5}" type="slidenum">
              <a:rPr lang="en-US" smtClean="0"/>
              <a:t>15</a:t>
            </a:fld>
            <a:endParaRPr lang="en-US"/>
          </a:p>
        </p:txBody>
      </p:sp>
    </p:spTree>
    <p:extLst>
      <p:ext uri="{BB962C8B-B14F-4D97-AF65-F5344CB8AC3E}">
        <p14:creationId xmlns:p14="http://schemas.microsoft.com/office/powerpoint/2010/main" val="41080848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EC7C4-7435-4066-9A20-7F9043A8E8CB}"/>
              </a:ext>
            </a:extLst>
          </p:cNvPr>
          <p:cNvSpPr>
            <a:spLocks noGrp="1"/>
          </p:cNvSpPr>
          <p:nvPr>
            <p:ph type="title"/>
          </p:nvPr>
        </p:nvSpPr>
        <p:spPr/>
        <p:txBody>
          <a:bodyPr/>
          <a:lstStyle/>
          <a:p>
            <a:r>
              <a:rPr lang="en-US" b="1"/>
              <a:t>Design Process</a:t>
            </a:r>
          </a:p>
        </p:txBody>
      </p:sp>
      <p:graphicFrame>
        <p:nvGraphicFramePr>
          <p:cNvPr id="4" name="Diagram 3">
            <a:extLst>
              <a:ext uri="{FF2B5EF4-FFF2-40B4-BE49-F238E27FC236}">
                <a16:creationId xmlns:a16="http://schemas.microsoft.com/office/drawing/2014/main" id="{FC069CFA-AC18-42BE-B210-8A738C3B5131}"/>
              </a:ext>
            </a:extLst>
          </p:cNvPr>
          <p:cNvGraphicFramePr/>
          <p:nvPr>
            <p:extLst>
              <p:ext uri="{D42A27DB-BD31-4B8C-83A1-F6EECF244321}">
                <p14:modId xmlns:p14="http://schemas.microsoft.com/office/powerpoint/2010/main" val="2129543180"/>
              </p:ext>
            </p:extLst>
          </p:nvPr>
        </p:nvGraphicFramePr>
        <p:xfrm>
          <a:off x="1613031" y="137011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9" name="Picture 4" descr="Logo, company name&#10;&#10;Description automatically generated">
            <a:extLst>
              <a:ext uri="{FF2B5EF4-FFF2-40B4-BE49-F238E27FC236}">
                <a16:creationId xmlns:a16="http://schemas.microsoft.com/office/drawing/2014/main" id="{9AF5EA5D-CD58-4E55-93EE-125BC5A51658}"/>
              </a:ext>
            </a:extLst>
          </p:cNvPr>
          <p:cNvPicPr>
            <a:picLocks noChangeAspect="1"/>
          </p:cNvPicPr>
          <p:nvPr/>
        </p:nvPicPr>
        <p:blipFill>
          <a:blip r:embed="rId7"/>
          <a:stretch>
            <a:fillRect/>
          </a:stretch>
        </p:blipFill>
        <p:spPr>
          <a:xfrm>
            <a:off x="10049294" y="-186574"/>
            <a:ext cx="1924050" cy="1285875"/>
          </a:xfrm>
          <a:prstGeom prst="rect">
            <a:avLst/>
          </a:prstGeom>
        </p:spPr>
      </p:pic>
      <p:sp>
        <p:nvSpPr>
          <p:cNvPr id="40" name="Slide Number Placeholder 39">
            <a:extLst>
              <a:ext uri="{FF2B5EF4-FFF2-40B4-BE49-F238E27FC236}">
                <a16:creationId xmlns:a16="http://schemas.microsoft.com/office/drawing/2014/main" id="{C7214CD6-0FA6-45BE-A694-89508FA222BB}"/>
              </a:ext>
            </a:extLst>
          </p:cNvPr>
          <p:cNvSpPr>
            <a:spLocks noGrp="1"/>
          </p:cNvSpPr>
          <p:nvPr>
            <p:ph type="sldNum" sz="quarter" idx="12"/>
          </p:nvPr>
        </p:nvSpPr>
        <p:spPr/>
        <p:txBody>
          <a:bodyPr/>
          <a:lstStyle/>
          <a:p>
            <a:fld id="{FF2BD96E-3838-45D2-9031-D3AF67C920A5}" type="slidenum">
              <a:rPr lang="en-US" smtClean="0"/>
              <a:t>16</a:t>
            </a:fld>
            <a:endParaRPr lang="en-US"/>
          </a:p>
        </p:txBody>
      </p:sp>
    </p:spTree>
    <p:extLst>
      <p:ext uri="{BB962C8B-B14F-4D97-AF65-F5344CB8AC3E}">
        <p14:creationId xmlns:p14="http://schemas.microsoft.com/office/powerpoint/2010/main" val="11906078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B7DB5-648E-4575-BD9D-631FF373929E}"/>
              </a:ext>
            </a:extLst>
          </p:cNvPr>
          <p:cNvSpPr>
            <a:spLocks noGrp="1"/>
          </p:cNvSpPr>
          <p:nvPr>
            <p:ph type="title"/>
          </p:nvPr>
        </p:nvSpPr>
        <p:spPr>
          <a:xfrm>
            <a:off x="506515" y="-200612"/>
            <a:ext cx="10213200" cy="1112836"/>
          </a:xfrm>
        </p:spPr>
        <p:txBody>
          <a:bodyPr/>
          <a:lstStyle/>
          <a:p>
            <a:r>
              <a:rPr lang="en-US" b="1"/>
              <a:t>What We Learned in the Process</a:t>
            </a:r>
          </a:p>
        </p:txBody>
      </p:sp>
      <p:sp>
        <p:nvSpPr>
          <p:cNvPr id="3" name="Content Placeholder 2">
            <a:extLst>
              <a:ext uri="{FF2B5EF4-FFF2-40B4-BE49-F238E27FC236}">
                <a16:creationId xmlns:a16="http://schemas.microsoft.com/office/drawing/2014/main" id="{2C60B84F-50BF-4219-A9B9-5661D7040AF2}"/>
              </a:ext>
            </a:extLst>
          </p:cNvPr>
          <p:cNvSpPr>
            <a:spLocks noGrp="1"/>
          </p:cNvSpPr>
          <p:nvPr>
            <p:ph idx="1"/>
          </p:nvPr>
        </p:nvSpPr>
        <p:spPr>
          <a:xfrm>
            <a:off x="205484" y="1004691"/>
            <a:ext cx="11986516" cy="3881346"/>
          </a:xfrm>
        </p:spPr>
        <p:txBody>
          <a:bodyPr vert="horz" lIns="91440" tIns="45720" rIns="91440" bIns="45720" rtlCol="0" anchor="t">
            <a:noAutofit/>
          </a:bodyPr>
          <a:lstStyle/>
          <a:p>
            <a:r>
              <a:rPr lang="en-US" sz="1400">
                <a:solidFill>
                  <a:schemeClr val="tx1"/>
                </a:solidFill>
              </a:rPr>
              <a:t>We need to have a plan of action before jumping into the coding aspect of the application. As such, we had to deliberate about what functionality the application will provide, what it will look like to users and what are the required logical entities.</a:t>
            </a:r>
          </a:p>
          <a:p>
            <a:pPr marL="359410" indent="-359410"/>
            <a:r>
              <a:rPr lang="en-US" sz="1400">
                <a:solidFill>
                  <a:schemeClr val="tx1"/>
                </a:solidFill>
              </a:rPr>
              <a:t>We were tempted to increase the scope of the project to have more functionalities initially but pushed each other to commit to what we could realistically deliver.</a:t>
            </a:r>
          </a:p>
          <a:p>
            <a:pPr marL="359410" indent="-359410"/>
            <a:r>
              <a:rPr lang="en-US" sz="1400">
                <a:solidFill>
                  <a:schemeClr val="tx1"/>
                </a:solidFill>
              </a:rPr>
              <a:t>We learned that not everyone has to be good at every area. There are certain strengths that each of us have. Translating that to this project was a bit difficult as after the planning process we had to jump into coding. We decided to divide the responsibilities by what each member felt comfortable with. Jack's prior experience allowed for quick troubleshooting when one of us ran into errors. </a:t>
            </a:r>
          </a:p>
          <a:p>
            <a:pPr marL="359410" indent="-359410"/>
            <a:r>
              <a:rPr lang="en-US" sz="1400">
                <a:solidFill>
                  <a:schemeClr val="tx1"/>
                </a:solidFill>
              </a:rPr>
              <a:t>It is key to focus on functionality first before the design in this situation. Since the code allows the app to perform the required tasks, focusing on this area first gave us time to troubleshoot if things were not working.</a:t>
            </a:r>
          </a:p>
          <a:p>
            <a:pPr marL="359410" indent="-359410"/>
            <a:r>
              <a:rPr lang="en-US" sz="1400">
                <a:solidFill>
                  <a:schemeClr val="tx1"/>
                </a:solidFill>
              </a:rPr>
              <a:t>We did set up cutoff times for when we needed help. We developed a chain of assistance: Classmates&gt;&gt; GA &gt;&gt; Professor. This helped us learn more when figuring out what other groups did before approaching the GA or Professor. For one, this was way quicker. However, this also allowed us to see what improvements could be made in our way of working with the code when asking other people.</a:t>
            </a:r>
          </a:p>
          <a:p>
            <a:pPr marL="359410" indent="-359410"/>
            <a:r>
              <a:rPr lang="en-US" sz="1400">
                <a:solidFill>
                  <a:schemeClr val="tx1"/>
                </a:solidFill>
              </a:rPr>
              <a:t>We started getting comfortable with encountering errors and knowing that even relatively simple tasks will take a lot of time. Thus, our planning always had a lot of buffer time built into it as we knew errors were inevitable.</a:t>
            </a:r>
          </a:p>
        </p:txBody>
      </p:sp>
      <p:pic>
        <p:nvPicPr>
          <p:cNvPr id="5" name="Picture 4" descr="Logo, company name&#10;&#10;Description automatically generated">
            <a:extLst>
              <a:ext uri="{FF2B5EF4-FFF2-40B4-BE49-F238E27FC236}">
                <a16:creationId xmlns:a16="http://schemas.microsoft.com/office/drawing/2014/main" id="{4C8FC454-6FDA-4628-8CE1-0CE792D64C18}"/>
              </a:ext>
            </a:extLst>
          </p:cNvPr>
          <p:cNvPicPr>
            <a:picLocks noChangeAspect="1"/>
          </p:cNvPicPr>
          <p:nvPr/>
        </p:nvPicPr>
        <p:blipFill>
          <a:blip r:embed="rId2"/>
          <a:stretch>
            <a:fillRect/>
          </a:stretch>
        </p:blipFill>
        <p:spPr>
          <a:xfrm>
            <a:off x="10049294" y="-186574"/>
            <a:ext cx="1924050" cy="1285875"/>
          </a:xfrm>
          <a:prstGeom prst="rect">
            <a:avLst/>
          </a:prstGeom>
        </p:spPr>
      </p:pic>
      <p:sp>
        <p:nvSpPr>
          <p:cNvPr id="4" name="Slide Number Placeholder 3">
            <a:extLst>
              <a:ext uri="{FF2B5EF4-FFF2-40B4-BE49-F238E27FC236}">
                <a16:creationId xmlns:a16="http://schemas.microsoft.com/office/drawing/2014/main" id="{D45C4C36-2CAA-40DC-949F-ABF420FF0995}"/>
              </a:ext>
            </a:extLst>
          </p:cNvPr>
          <p:cNvSpPr>
            <a:spLocks noGrp="1"/>
          </p:cNvSpPr>
          <p:nvPr>
            <p:ph type="sldNum" sz="quarter" idx="12"/>
          </p:nvPr>
        </p:nvSpPr>
        <p:spPr/>
        <p:txBody>
          <a:bodyPr/>
          <a:lstStyle/>
          <a:p>
            <a:fld id="{FF2BD96E-3838-45D2-9031-D3AF67C920A5}" type="slidenum">
              <a:rPr lang="en-US" smtClean="0"/>
              <a:t>17</a:t>
            </a:fld>
            <a:endParaRPr lang="en-US"/>
          </a:p>
        </p:txBody>
      </p:sp>
    </p:spTree>
    <p:extLst>
      <p:ext uri="{BB962C8B-B14F-4D97-AF65-F5344CB8AC3E}">
        <p14:creationId xmlns:p14="http://schemas.microsoft.com/office/powerpoint/2010/main" val="38007905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06"/>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A867F4-113F-416F-A145-53162B019E0B}"/>
              </a:ext>
            </a:extLst>
          </p:cNvPr>
          <p:cNvSpPr>
            <a:spLocks noGrp="1"/>
          </p:cNvSpPr>
          <p:nvPr>
            <p:ph type="ctrTitle"/>
          </p:nvPr>
        </p:nvSpPr>
        <p:spPr>
          <a:xfrm>
            <a:off x="990000" y="395289"/>
            <a:ext cx="4075200" cy="2226688"/>
          </a:xfrm>
        </p:spPr>
        <p:txBody>
          <a:bodyPr>
            <a:normAutofit/>
          </a:bodyPr>
          <a:lstStyle/>
          <a:p>
            <a:r>
              <a:rPr lang="en-US" b="1"/>
              <a:t>Work Breakdown</a:t>
            </a:r>
          </a:p>
        </p:txBody>
      </p:sp>
      <p:sp>
        <p:nvSpPr>
          <p:cNvPr id="3" name="Content Placeholder 2">
            <a:extLst>
              <a:ext uri="{FF2B5EF4-FFF2-40B4-BE49-F238E27FC236}">
                <a16:creationId xmlns:a16="http://schemas.microsoft.com/office/drawing/2014/main" id="{0496844E-2AB9-4A68-9975-2DDED991A983}"/>
              </a:ext>
            </a:extLst>
          </p:cNvPr>
          <p:cNvSpPr>
            <a:spLocks noGrp="1"/>
          </p:cNvSpPr>
          <p:nvPr>
            <p:ph type="subTitle" idx="1"/>
          </p:nvPr>
        </p:nvSpPr>
        <p:spPr>
          <a:xfrm>
            <a:off x="990000" y="4248000"/>
            <a:ext cx="4075200" cy="2070001"/>
          </a:xfrm>
        </p:spPr>
        <p:txBody>
          <a:bodyPr>
            <a:normAutofit/>
          </a:bodyPr>
          <a:lstStyle/>
          <a:p>
            <a:endParaRPr lang="en-US"/>
          </a:p>
        </p:txBody>
      </p:sp>
      <p:grpSp>
        <p:nvGrpSpPr>
          <p:cNvPr id="12" name="Group 11">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13" name="Rectangle 12">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5" name="Group 14">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0"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7"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6" name="Picture 5" descr="Sunlit desk">
            <a:extLst>
              <a:ext uri="{FF2B5EF4-FFF2-40B4-BE49-F238E27FC236}">
                <a16:creationId xmlns:a16="http://schemas.microsoft.com/office/drawing/2014/main" id="{0C19B1F0-C4EE-4C3F-A4F2-4CC9C3DF40C0}"/>
              </a:ext>
            </a:extLst>
          </p:cNvPr>
          <p:cNvPicPr>
            <a:picLocks noChangeAspect="1"/>
          </p:cNvPicPr>
          <p:nvPr/>
        </p:nvPicPr>
        <p:blipFill rotWithShape="1">
          <a:blip r:embed="rId2"/>
          <a:srcRect l="14969" r="25633" b="-3"/>
          <a:stretch/>
        </p:blipFill>
        <p:spPr>
          <a:xfrm>
            <a:off x="6080462" y="6306"/>
            <a:ext cx="6111538" cy="6858000"/>
          </a:xfrm>
          <a:prstGeom prst="rect">
            <a:avLst/>
          </a:prstGeom>
        </p:spPr>
      </p:pic>
      <p:sp>
        <p:nvSpPr>
          <p:cNvPr id="4" name="Slide Number Placeholder 3">
            <a:extLst>
              <a:ext uri="{FF2B5EF4-FFF2-40B4-BE49-F238E27FC236}">
                <a16:creationId xmlns:a16="http://schemas.microsoft.com/office/drawing/2014/main" id="{18E94BD8-7CF4-4C51-92AD-B35BFD1B087E}"/>
              </a:ext>
            </a:extLst>
          </p:cNvPr>
          <p:cNvSpPr>
            <a:spLocks noGrp="1"/>
          </p:cNvSpPr>
          <p:nvPr>
            <p:ph type="sldNum" sz="quarter" idx="12"/>
          </p:nvPr>
        </p:nvSpPr>
        <p:spPr>
          <a:xfrm>
            <a:off x="11112500" y="6357600"/>
            <a:ext cx="630450" cy="460800"/>
          </a:xfrm>
        </p:spPr>
        <p:txBody>
          <a:bodyPr>
            <a:normAutofit/>
          </a:bodyPr>
          <a:lstStyle/>
          <a:p>
            <a:pPr>
              <a:spcAft>
                <a:spcPts val="600"/>
              </a:spcAft>
            </a:pPr>
            <a:fld id="{FF2BD96E-3838-45D2-9031-D3AF67C920A5}" type="slidenum">
              <a:rPr lang="en-US">
                <a:solidFill>
                  <a:srgbClr val="FFFFFF"/>
                </a:solidFill>
              </a:rPr>
              <a:pPr>
                <a:spcAft>
                  <a:spcPts val="600"/>
                </a:spcAft>
              </a:pPr>
              <a:t>18</a:t>
            </a:fld>
            <a:endParaRPr lang="en-US">
              <a:solidFill>
                <a:srgbClr val="FFFFFF"/>
              </a:solidFill>
            </a:endParaRPr>
          </a:p>
        </p:txBody>
      </p:sp>
    </p:spTree>
    <p:extLst>
      <p:ext uri="{BB962C8B-B14F-4D97-AF65-F5344CB8AC3E}">
        <p14:creationId xmlns:p14="http://schemas.microsoft.com/office/powerpoint/2010/main" val="29153074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BCA3-2A41-441E-8C57-A68B210E78F8}"/>
              </a:ext>
            </a:extLst>
          </p:cNvPr>
          <p:cNvSpPr>
            <a:spLocks noGrp="1"/>
          </p:cNvSpPr>
          <p:nvPr>
            <p:ph type="title"/>
          </p:nvPr>
        </p:nvSpPr>
        <p:spPr>
          <a:xfrm>
            <a:off x="895927" y="0"/>
            <a:ext cx="10213200" cy="1112836"/>
          </a:xfrm>
        </p:spPr>
        <p:txBody>
          <a:bodyPr/>
          <a:lstStyle/>
          <a:p>
            <a:r>
              <a:rPr lang="en-US" b="1"/>
              <a:t>SQL Breakdown (Aishwarya and Namrata)</a:t>
            </a:r>
          </a:p>
        </p:txBody>
      </p:sp>
      <p:sp>
        <p:nvSpPr>
          <p:cNvPr id="3" name="Content Placeholder 2">
            <a:extLst>
              <a:ext uri="{FF2B5EF4-FFF2-40B4-BE49-F238E27FC236}">
                <a16:creationId xmlns:a16="http://schemas.microsoft.com/office/drawing/2014/main" id="{7BF72697-180F-4E89-9B06-01E95C7EB721}"/>
              </a:ext>
            </a:extLst>
          </p:cNvPr>
          <p:cNvSpPr>
            <a:spLocks noGrp="1"/>
          </p:cNvSpPr>
          <p:nvPr>
            <p:ph idx="1"/>
          </p:nvPr>
        </p:nvSpPr>
        <p:spPr>
          <a:xfrm>
            <a:off x="953564" y="1371744"/>
            <a:ext cx="10306673" cy="4870943"/>
          </a:xfrm>
        </p:spPr>
        <p:txBody>
          <a:bodyPr vert="horz" lIns="91440" tIns="45720" rIns="91440" bIns="45720" rtlCol="0" anchor="t">
            <a:normAutofit fontScale="92500" lnSpcReduction="20000"/>
          </a:bodyPr>
          <a:lstStyle/>
          <a:p>
            <a:pPr marL="0" indent="0">
              <a:buNone/>
            </a:pPr>
            <a:r>
              <a:rPr lang="en-US" sz="1600">
                <a:solidFill>
                  <a:schemeClr val="tx1"/>
                </a:solidFill>
              </a:rPr>
              <a:t>We used our homework assignment as a reference point to start off with</a:t>
            </a:r>
          </a:p>
          <a:p>
            <a:pPr marL="359410" indent="-359410"/>
            <a:r>
              <a:rPr lang="en-US" sz="1600">
                <a:solidFill>
                  <a:schemeClr val="tx1"/>
                </a:solidFill>
              </a:rPr>
              <a:t>Initially we created the basic SQL schema like creating a database, adding the required tables</a:t>
            </a:r>
          </a:p>
          <a:p>
            <a:pPr marL="1422400" lvl="2" indent="-342900">
              <a:buFont typeface="Arial" panose="020B0604020202020204" pitchFamily="34" charset="0"/>
              <a:buChar char="•"/>
            </a:pPr>
            <a:r>
              <a:rPr lang="en-US" sz="1600">
                <a:solidFill>
                  <a:schemeClr val="tx1"/>
                </a:solidFill>
              </a:rPr>
              <a:t>We tried figuring out the appropriate data types such as date/time and </a:t>
            </a:r>
            <a:r>
              <a:rPr lang="en-US" sz="1600" err="1">
                <a:solidFill>
                  <a:schemeClr val="tx1"/>
                </a:solidFill>
              </a:rPr>
              <a:t>enum</a:t>
            </a:r>
            <a:r>
              <a:rPr lang="en-US" sz="1600">
                <a:solidFill>
                  <a:schemeClr val="tx1"/>
                </a:solidFill>
              </a:rPr>
              <a:t> type</a:t>
            </a:r>
          </a:p>
          <a:p>
            <a:pPr marL="1079500" lvl="2" indent="0">
              <a:buNone/>
            </a:pPr>
            <a:r>
              <a:rPr lang="en-US" sz="1600" b="1">
                <a:solidFill>
                  <a:schemeClr val="tx1"/>
                </a:solidFill>
              </a:rPr>
              <a:t>Learning: </a:t>
            </a:r>
            <a:r>
              <a:rPr lang="en-US" sz="1600">
                <a:solidFill>
                  <a:schemeClr val="tx1"/>
                </a:solidFill>
              </a:rPr>
              <a:t>Trying to look up the documentation in order to run the right queries was a bit tricky initially. However, knowing this was the starting point for the team to test out the application made us finish it faster</a:t>
            </a:r>
            <a:endParaRPr lang="en-US" sz="1600" b="1">
              <a:solidFill>
                <a:schemeClr val="tx1"/>
              </a:solidFill>
            </a:endParaRPr>
          </a:p>
          <a:p>
            <a:pPr marL="359410" indent="-359410"/>
            <a:r>
              <a:rPr lang="en-US" sz="1600">
                <a:solidFill>
                  <a:schemeClr val="tx1"/>
                </a:solidFill>
              </a:rPr>
              <a:t>We created the dummy data to load the tables with</a:t>
            </a:r>
          </a:p>
          <a:p>
            <a:pPr marL="359410" indent="-359410"/>
            <a:r>
              <a:rPr lang="en-US" sz="1600">
                <a:solidFill>
                  <a:schemeClr val="tx1"/>
                </a:solidFill>
              </a:rPr>
              <a:t>We then started creating the necessary relationships to ensure that the database was working alright.</a:t>
            </a:r>
          </a:p>
          <a:p>
            <a:pPr marL="1422400" lvl="2" indent="-342900">
              <a:buFont typeface="Arial" panose="020B0604020202020204" pitchFamily="34" charset="0"/>
              <a:buChar char="•"/>
            </a:pPr>
            <a:r>
              <a:rPr lang="en-US" sz="1600">
                <a:solidFill>
                  <a:schemeClr val="tx1"/>
                </a:solidFill>
              </a:rPr>
              <a:t>We initially ran into troubles creating a composite key</a:t>
            </a:r>
          </a:p>
          <a:p>
            <a:pPr marL="1422400" lvl="2" indent="-342900">
              <a:buFont typeface="Arial" panose="020B0604020202020204" pitchFamily="34" charset="0"/>
              <a:buChar char="•"/>
            </a:pPr>
            <a:r>
              <a:rPr lang="en-US" sz="1600">
                <a:solidFill>
                  <a:schemeClr val="tx1"/>
                </a:solidFill>
              </a:rPr>
              <a:t>We got feedback and then removed the composite key by having a unique assignment ID</a:t>
            </a:r>
            <a:r>
              <a:rPr lang="en-US">
                <a:solidFill>
                  <a:schemeClr val="tx1">
                    <a:lumMod val="95000"/>
                    <a:lumOff val="5000"/>
                    <a:alpha val="60000"/>
                  </a:schemeClr>
                </a:solidFill>
              </a:rPr>
              <a:t>	</a:t>
            </a:r>
          </a:p>
          <a:p>
            <a:pPr marL="1079500" lvl="2" indent="0">
              <a:buNone/>
            </a:pPr>
            <a:r>
              <a:rPr lang="en-US" sz="1600" b="1">
                <a:solidFill>
                  <a:schemeClr val="tx1"/>
                </a:solidFill>
              </a:rPr>
              <a:t>Learning: </a:t>
            </a:r>
            <a:r>
              <a:rPr lang="en-US" sz="1600">
                <a:solidFill>
                  <a:schemeClr val="tx1"/>
                </a:solidFill>
              </a:rPr>
              <a:t>We were able to look at overall table relationships in order to know we were on the right track. We learnt that it was important to keep things simple in the initial version before building up the functionalities.</a:t>
            </a:r>
            <a:endParaRPr lang="en-US" sz="1600" b="1">
              <a:solidFill>
                <a:schemeClr val="tx1"/>
              </a:solidFill>
            </a:endParaRPr>
          </a:p>
          <a:p>
            <a:pPr marL="1079500" lvl="2" indent="0">
              <a:buNone/>
            </a:pPr>
            <a:endParaRPr lang="en-US">
              <a:solidFill>
                <a:srgbClr val="0D0D0D">
                  <a:alpha val="60000"/>
                </a:srgbClr>
              </a:solidFill>
            </a:endParaRPr>
          </a:p>
        </p:txBody>
      </p:sp>
      <p:sp>
        <p:nvSpPr>
          <p:cNvPr id="4" name="Slide Number Placeholder 3">
            <a:extLst>
              <a:ext uri="{FF2B5EF4-FFF2-40B4-BE49-F238E27FC236}">
                <a16:creationId xmlns:a16="http://schemas.microsoft.com/office/drawing/2014/main" id="{E6F3DBC8-FB2B-41D6-A361-3F0E3C63CE76}"/>
              </a:ext>
            </a:extLst>
          </p:cNvPr>
          <p:cNvSpPr>
            <a:spLocks noGrp="1"/>
          </p:cNvSpPr>
          <p:nvPr>
            <p:ph type="sldNum" sz="quarter" idx="12"/>
          </p:nvPr>
        </p:nvSpPr>
        <p:spPr/>
        <p:txBody>
          <a:bodyPr/>
          <a:lstStyle/>
          <a:p>
            <a:fld id="{FF2BD96E-3838-45D2-9031-D3AF67C920A5}" type="slidenum">
              <a:rPr lang="en-US" smtClean="0"/>
              <a:t>19</a:t>
            </a:fld>
            <a:endParaRPr lang="en-US"/>
          </a:p>
        </p:txBody>
      </p:sp>
    </p:spTree>
    <p:extLst>
      <p:ext uri="{BB962C8B-B14F-4D97-AF65-F5344CB8AC3E}">
        <p14:creationId xmlns:p14="http://schemas.microsoft.com/office/powerpoint/2010/main" val="7196724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63D3A-B9F1-4A21-9020-D1955D0A739B}"/>
              </a:ext>
            </a:extLst>
          </p:cNvPr>
          <p:cNvSpPr>
            <a:spLocks noGrp="1"/>
          </p:cNvSpPr>
          <p:nvPr>
            <p:ph type="title"/>
          </p:nvPr>
        </p:nvSpPr>
        <p:spPr/>
        <p:txBody>
          <a:bodyPr/>
          <a:lstStyle/>
          <a:p>
            <a:r>
              <a:rPr lang="en-US" b="1"/>
              <a:t>Team Introduction</a:t>
            </a:r>
          </a:p>
        </p:txBody>
      </p:sp>
      <p:pic>
        <p:nvPicPr>
          <p:cNvPr id="4" name="Picture 4">
            <a:extLst>
              <a:ext uri="{FF2B5EF4-FFF2-40B4-BE49-F238E27FC236}">
                <a16:creationId xmlns:a16="http://schemas.microsoft.com/office/drawing/2014/main" id="{AA99D2CD-8C9A-4C8E-9A36-2CF77619DAA4}"/>
              </a:ext>
            </a:extLst>
          </p:cNvPr>
          <p:cNvPicPr>
            <a:picLocks noChangeAspect="1"/>
          </p:cNvPicPr>
          <p:nvPr/>
        </p:nvPicPr>
        <p:blipFill>
          <a:blip r:embed="rId2"/>
          <a:stretch>
            <a:fillRect/>
          </a:stretch>
        </p:blipFill>
        <p:spPr>
          <a:xfrm>
            <a:off x="10049294" y="-186574"/>
            <a:ext cx="1924050" cy="1285875"/>
          </a:xfrm>
          <a:prstGeom prst="rect">
            <a:avLst/>
          </a:prstGeom>
        </p:spPr>
      </p:pic>
      <p:pic>
        <p:nvPicPr>
          <p:cNvPr id="6" name="Picture 6" descr="A picture containing person&#10;&#10;Description automatically generated">
            <a:extLst>
              <a:ext uri="{FF2B5EF4-FFF2-40B4-BE49-F238E27FC236}">
                <a16:creationId xmlns:a16="http://schemas.microsoft.com/office/drawing/2014/main" id="{312D895E-9B43-4A85-820A-0F396CE9CA74}"/>
              </a:ext>
            </a:extLst>
          </p:cNvPr>
          <p:cNvPicPr>
            <a:picLocks noChangeAspect="1"/>
          </p:cNvPicPr>
          <p:nvPr/>
        </p:nvPicPr>
        <p:blipFill rotWithShape="1">
          <a:blip r:embed="rId3"/>
          <a:srcRect r="-306" b="32723"/>
          <a:stretch/>
        </p:blipFill>
        <p:spPr>
          <a:xfrm>
            <a:off x="3577213" y="2267578"/>
            <a:ext cx="2408272" cy="2416601"/>
          </a:xfrm>
          <a:prstGeom prst="rect">
            <a:avLst/>
          </a:prstGeom>
        </p:spPr>
      </p:pic>
      <p:pic>
        <p:nvPicPr>
          <p:cNvPr id="7" name="Picture 7">
            <a:extLst>
              <a:ext uri="{FF2B5EF4-FFF2-40B4-BE49-F238E27FC236}">
                <a16:creationId xmlns:a16="http://schemas.microsoft.com/office/drawing/2014/main" id="{B2524D35-53E8-4476-B723-37D50FBAC29A}"/>
              </a:ext>
            </a:extLst>
          </p:cNvPr>
          <p:cNvPicPr>
            <a:picLocks noChangeAspect="1"/>
          </p:cNvPicPr>
          <p:nvPr/>
        </p:nvPicPr>
        <p:blipFill>
          <a:blip r:embed="rId4"/>
          <a:stretch>
            <a:fillRect/>
          </a:stretch>
        </p:blipFill>
        <p:spPr>
          <a:xfrm>
            <a:off x="9405257" y="2268204"/>
            <a:ext cx="2358013" cy="2371833"/>
          </a:xfrm>
          <a:prstGeom prst="rect">
            <a:avLst/>
          </a:prstGeom>
        </p:spPr>
      </p:pic>
      <p:pic>
        <p:nvPicPr>
          <p:cNvPr id="8" name="Picture 8" descr="A picture containing person, person, necktie, suit&#10;&#10;Description automatically generated">
            <a:extLst>
              <a:ext uri="{FF2B5EF4-FFF2-40B4-BE49-F238E27FC236}">
                <a16:creationId xmlns:a16="http://schemas.microsoft.com/office/drawing/2014/main" id="{57597344-D44A-4380-836C-A5FB8C662D82}"/>
              </a:ext>
            </a:extLst>
          </p:cNvPr>
          <p:cNvPicPr>
            <a:picLocks noChangeAspect="1"/>
          </p:cNvPicPr>
          <p:nvPr/>
        </p:nvPicPr>
        <p:blipFill>
          <a:blip r:embed="rId5"/>
          <a:stretch>
            <a:fillRect/>
          </a:stretch>
        </p:blipFill>
        <p:spPr>
          <a:xfrm>
            <a:off x="6516356" y="2266741"/>
            <a:ext cx="2408254" cy="2416628"/>
          </a:xfrm>
          <a:prstGeom prst="rect">
            <a:avLst/>
          </a:prstGeom>
        </p:spPr>
      </p:pic>
      <p:pic>
        <p:nvPicPr>
          <p:cNvPr id="9" name="Picture 9">
            <a:extLst>
              <a:ext uri="{FF2B5EF4-FFF2-40B4-BE49-F238E27FC236}">
                <a16:creationId xmlns:a16="http://schemas.microsoft.com/office/drawing/2014/main" id="{9BA0A66E-1156-4855-AA58-12C3F1E9A922}"/>
              </a:ext>
            </a:extLst>
          </p:cNvPr>
          <p:cNvPicPr>
            <a:picLocks noChangeAspect="1"/>
          </p:cNvPicPr>
          <p:nvPr/>
        </p:nvPicPr>
        <p:blipFill rotWithShape="1">
          <a:blip r:embed="rId6"/>
          <a:srcRect r="-306" b="33374"/>
          <a:stretch/>
        </p:blipFill>
        <p:spPr>
          <a:xfrm>
            <a:off x="571081" y="2267578"/>
            <a:ext cx="2416645" cy="2414959"/>
          </a:xfrm>
          <a:prstGeom prst="rect">
            <a:avLst/>
          </a:prstGeom>
        </p:spPr>
      </p:pic>
      <p:sp>
        <p:nvSpPr>
          <p:cNvPr id="12" name="TextBox 11">
            <a:extLst>
              <a:ext uri="{FF2B5EF4-FFF2-40B4-BE49-F238E27FC236}">
                <a16:creationId xmlns:a16="http://schemas.microsoft.com/office/drawing/2014/main" id="{3A674C6C-028A-4EB2-9216-44BC9BBA4CD2}"/>
              </a:ext>
            </a:extLst>
          </p:cNvPr>
          <p:cNvSpPr txBox="1"/>
          <p:nvPr/>
        </p:nvSpPr>
        <p:spPr>
          <a:xfrm>
            <a:off x="244509" y="4908620"/>
            <a:ext cx="307814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Jack Folz</a:t>
            </a:r>
          </a:p>
          <a:p>
            <a:pPr algn="ctr"/>
            <a:r>
              <a:rPr lang="en-US"/>
              <a:t>Senior</a:t>
            </a:r>
          </a:p>
          <a:p>
            <a:pPr algn="ctr"/>
            <a:r>
              <a:rPr lang="en-US"/>
              <a:t>Web Developer</a:t>
            </a:r>
          </a:p>
        </p:txBody>
      </p:sp>
      <p:sp>
        <p:nvSpPr>
          <p:cNvPr id="13" name="TextBox 12">
            <a:extLst>
              <a:ext uri="{FF2B5EF4-FFF2-40B4-BE49-F238E27FC236}">
                <a16:creationId xmlns:a16="http://schemas.microsoft.com/office/drawing/2014/main" id="{E2503C90-F1FC-469B-A7C7-C04694DF4B01}"/>
              </a:ext>
            </a:extLst>
          </p:cNvPr>
          <p:cNvSpPr txBox="1"/>
          <p:nvPr/>
        </p:nvSpPr>
        <p:spPr>
          <a:xfrm>
            <a:off x="3242267" y="4908619"/>
            <a:ext cx="307814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Aishwarya Consul</a:t>
            </a:r>
          </a:p>
          <a:p>
            <a:pPr algn="ctr"/>
            <a:r>
              <a:rPr lang="en-US"/>
              <a:t>Associate </a:t>
            </a:r>
          </a:p>
          <a:p>
            <a:pPr algn="ctr"/>
            <a:r>
              <a:rPr lang="en-US"/>
              <a:t>Web Developer</a:t>
            </a:r>
          </a:p>
        </p:txBody>
      </p:sp>
      <p:sp>
        <p:nvSpPr>
          <p:cNvPr id="14" name="TextBox 13">
            <a:extLst>
              <a:ext uri="{FF2B5EF4-FFF2-40B4-BE49-F238E27FC236}">
                <a16:creationId xmlns:a16="http://schemas.microsoft.com/office/drawing/2014/main" id="{7BDF2459-2699-4A82-9BDE-8B9755E6A9C4}"/>
              </a:ext>
            </a:extLst>
          </p:cNvPr>
          <p:cNvSpPr txBox="1"/>
          <p:nvPr/>
        </p:nvSpPr>
        <p:spPr>
          <a:xfrm>
            <a:off x="6181410" y="4908619"/>
            <a:ext cx="307814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Namrata Mahesh</a:t>
            </a:r>
          </a:p>
          <a:p>
            <a:pPr algn="ctr"/>
            <a:r>
              <a:rPr lang="en-US"/>
              <a:t>Associate </a:t>
            </a:r>
          </a:p>
          <a:p>
            <a:pPr algn="ctr"/>
            <a:r>
              <a:rPr lang="en-US"/>
              <a:t>Web Developer</a:t>
            </a:r>
          </a:p>
        </p:txBody>
      </p:sp>
      <p:sp>
        <p:nvSpPr>
          <p:cNvPr id="15" name="TextBox 14">
            <a:extLst>
              <a:ext uri="{FF2B5EF4-FFF2-40B4-BE49-F238E27FC236}">
                <a16:creationId xmlns:a16="http://schemas.microsoft.com/office/drawing/2014/main" id="{71DA2DEF-11AA-4A3C-B060-03F854B8D69F}"/>
              </a:ext>
            </a:extLst>
          </p:cNvPr>
          <p:cNvSpPr txBox="1"/>
          <p:nvPr/>
        </p:nvSpPr>
        <p:spPr>
          <a:xfrm>
            <a:off x="9187541" y="4908619"/>
            <a:ext cx="307814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Joe Theodore</a:t>
            </a:r>
          </a:p>
          <a:p>
            <a:pPr algn="ctr"/>
            <a:r>
              <a:rPr lang="en-US"/>
              <a:t>Associate </a:t>
            </a:r>
          </a:p>
          <a:p>
            <a:pPr algn="ctr"/>
            <a:r>
              <a:rPr lang="en-US"/>
              <a:t>Web Developer</a:t>
            </a:r>
          </a:p>
        </p:txBody>
      </p:sp>
      <p:sp>
        <p:nvSpPr>
          <p:cNvPr id="5" name="Slide Number Placeholder 4">
            <a:extLst>
              <a:ext uri="{FF2B5EF4-FFF2-40B4-BE49-F238E27FC236}">
                <a16:creationId xmlns:a16="http://schemas.microsoft.com/office/drawing/2014/main" id="{3833E885-80FB-4DB2-A597-DCEBFE60D4FA}"/>
              </a:ext>
            </a:extLst>
          </p:cNvPr>
          <p:cNvSpPr>
            <a:spLocks noGrp="1"/>
          </p:cNvSpPr>
          <p:nvPr>
            <p:ph type="sldNum" sz="quarter" idx="12"/>
          </p:nvPr>
        </p:nvSpPr>
        <p:spPr/>
        <p:txBody>
          <a:bodyPr/>
          <a:lstStyle/>
          <a:p>
            <a:fld id="{FF2BD96E-3838-45D2-9031-D3AF67C920A5}" type="slidenum">
              <a:rPr lang="en-US" smtClean="0"/>
              <a:t>2</a:t>
            </a:fld>
            <a:endParaRPr lang="en-US"/>
          </a:p>
        </p:txBody>
      </p:sp>
    </p:spTree>
    <p:extLst>
      <p:ext uri="{BB962C8B-B14F-4D97-AF65-F5344CB8AC3E}">
        <p14:creationId xmlns:p14="http://schemas.microsoft.com/office/powerpoint/2010/main" val="36940180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F4057-BEFA-47A5-8F13-65F2BF090CE9}"/>
              </a:ext>
            </a:extLst>
          </p:cNvPr>
          <p:cNvSpPr>
            <a:spLocks noGrp="1"/>
          </p:cNvSpPr>
          <p:nvPr>
            <p:ph type="title"/>
          </p:nvPr>
        </p:nvSpPr>
        <p:spPr/>
        <p:txBody>
          <a:bodyPr/>
          <a:lstStyle/>
          <a:p>
            <a:r>
              <a:rPr lang="en-US" b="1"/>
              <a:t>HTML and Bootstrap (Joe) </a:t>
            </a:r>
          </a:p>
        </p:txBody>
      </p:sp>
      <p:sp>
        <p:nvSpPr>
          <p:cNvPr id="3" name="Content Placeholder 2">
            <a:extLst>
              <a:ext uri="{FF2B5EF4-FFF2-40B4-BE49-F238E27FC236}">
                <a16:creationId xmlns:a16="http://schemas.microsoft.com/office/drawing/2014/main" id="{DD8DF484-31B3-491C-808A-92CC764ED28D}"/>
              </a:ext>
            </a:extLst>
          </p:cNvPr>
          <p:cNvSpPr>
            <a:spLocks noGrp="1"/>
          </p:cNvSpPr>
          <p:nvPr>
            <p:ph idx="1"/>
          </p:nvPr>
        </p:nvSpPr>
        <p:spPr>
          <a:xfrm>
            <a:off x="393319" y="2049029"/>
            <a:ext cx="5837845" cy="4015071"/>
          </a:xfrm>
        </p:spPr>
        <p:txBody>
          <a:bodyPr vert="horz" lIns="91440" tIns="45720" rIns="91440" bIns="45720" rtlCol="0" anchor="t">
            <a:normAutofit fontScale="70000" lnSpcReduction="20000"/>
          </a:bodyPr>
          <a:lstStyle/>
          <a:p>
            <a:pPr marL="359410" indent="-359410">
              <a:buChar char="Ø"/>
            </a:pPr>
            <a:r>
              <a:rPr lang="en-US">
                <a:solidFill>
                  <a:schemeClr val="tx1">
                    <a:lumMod val="95000"/>
                    <a:lumOff val="5000"/>
                  </a:schemeClr>
                </a:solidFill>
              </a:rPr>
              <a:t>Finalized wireframes with group and researched basic HTML tags and elements. </a:t>
            </a:r>
          </a:p>
          <a:p>
            <a:pPr marL="359410" indent="-359410">
              <a:buChar char="Ø"/>
            </a:pPr>
            <a:r>
              <a:rPr lang="en-US">
                <a:solidFill>
                  <a:schemeClr val="tx1">
                    <a:lumMod val="95000"/>
                    <a:lumOff val="5000"/>
                  </a:schemeClr>
                </a:solidFill>
              </a:rPr>
              <a:t>Designed index HTML page first and then the individual HTML pages.</a:t>
            </a:r>
          </a:p>
          <a:p>
            <a:pPr marL="359410" indent="-359410">
              <a:buChar char="Ø"/>
            </a:pPr>
            <a:r>
              <a:rPr lang="en-US">
                <a:solidFill>
                  <a:schemeClr val="tx1">
                    <a:lumMod val="95000"/>
                    <a:lumOff val="5000"/>
                  </a:schemeClr>
                </a:solidFill>
              </a:rPr>
              <a:t>Received information from Namrata and Aishwarya regarding the different tables, fields, </a:t>
            </a:r>
            <a:r>
              <a:rPr lang="en-US" err="1">
                <a:solidFill>
                  <a:schemeClr val="tx1">
                    <a:lumMod val="95000"/>
                    <a:lumOff val="5000"/>
                  </a:schemeClr>
                </a:solidFill>
              </a:rPr>
              <a:t>etc</a:t>
            </a:r>
            <a:r>
              <a:rPr lang="en-US">
                <a:solidFill>
                  <a:schemeClr val="tx1">
                    <a:lumMod val="95000"/>
                    <a:lumOff val="5000"/>
                  </a:schemeClr>
                </a:solidFill>
              </a:rPr>
              <a:t> from the SQL scheme they developed.</a:t>
            </a:r>
          </a:p>
          <a:p>
            <a:pPr marL="359410" indent="-359410">
              <a:buChar char="Ø"/>
            </a:pPr>
            <a:r>
              <a:rPr lang="en-US">
                <a:solidFill>
                  <a:schemeClr val="tx1">
                    <a:lumMod val="95000"/>
                    <a:lumOff val="5000"/>
                  </a:schemeClr>
                </a:solidFill>
              </a:rPr>
              <a:t>Incorporated a bootstrap template for consistence across the navigation bar and overall look and feel of the webpage.</a:t>
            </a:r>
          </a:p>
          <a:p>
            <a:pPr marL="359410" indent="-359410">
              <a:buChar char="Ø"/>
            </a:pPr>
            <a:r>
              <a:rPr lang="en-US">
                <a:solidFill>
                  <a:schemeClr val="tx1">
                    <a:lumMod val="95000"/>
                    <a:lumOff val="5000"/>
                  </a:schemeClr>
                </a:solidFill>
              </a:rPr>
              <a:t>Helped Jack connect each page to each other and ensure basic functionality of navigation bar and tables</a:t>
            </a:r>
          </a:p>
        </p:txBody>
      </p:sp>
      <p:sp>
        <p:nvSpPr>
          <p:cNvPr id="4" name="Slide Number Placeholder 3">
            <a:extLst>
              <a:ext uri="{FF2B5EF4-FFF2-40B4-BE49-F238E27FC236}">
                <a16:creationId xmlns:a16="http://schemas.microsoft.com/office/drawing/2014/main" id="{C8A1462C-9FE8-4AF4-BF6D-C3BD272B9980}"/>
              </a:ext>
            </a:extLst>
          </p:cNvPr>
          <p:cNvSpPr>
            <a:spLocks noGrp="1"/>
          </p:cNvSpPr>
          <p:nvPr>
            <p:ph type="sldNum" sz="quarter" idx="12"/>
          </p:nvPr>
        </p:nvSpPr>
        <p:spPr/>
        <p:txBody>
          <a:bodyPr/>
          <a:lstStyle/>
          <a:p>
            <a:fld id="{FF2BD96E-3838-45D2-9031-D3AF67C920A5}" type="slidenum">
              <a:rPr lang="en-US" smtClean="0"/>
              <a:t>20</a:t>
            </a:fld>
            <a:endParaRPr lang="en-US"/>
          </a:p>
        </p:txBody>
      </p:sp>
      <p:sp>
        <p:nvSpPr>
          <p:cNvPr id="6" name="Content Placeholder 2">
            <a:extLst>
              <a:ext uri="{FF2B5EF4-FFF2-40B4-BE49-F238E27FC236}">
                <a16:creationId xmlns:a16="http://schemas.microsoft.com/office/drawing/2014/main" id="{C91B6BD8-1859-47F0-89A3-D9103FED0FFB}"/>
              </a:ext>
            </a:extLst>
          </p:cNvPr>
          <p:cNvSpPr txBox="1">
            <a:spLocks/>
          </p:cNvSpPr>
          <p:nvPr/>
        </p:nvSpPr>
        <p:spPr>
          <a:xfrm>
            <a:off x="6555687" y="1998639"/>
            <a:ext cx="4897636" cy="4015071"/>
          </a:xfrm>
          <a:prstGeom prst="rect">
            <a:avLst/>
          </a:prstGeom>
        </p:spPr>
        <p:txBody>
          <a:bodyPr vert="horz" lIns="91440" tIns="45720" rIns="91440" bIns="45720" rtlCol="0" anchor="t">
            <a:normAutofit fontScale="70000" lnSpcReduction="20000"/>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9410" indent="-359410">
              <a:buFont typeface="Wingdings" panose="05000000000000000000" pitchFamily="2" charset="2"/>
              <a:buChar char="Ø"/>
            </a:pPr>
            <a:r>
              <a:rPr lang="en-US">
                <a:solidFill>
                  <a:schemeClr val="tx1">
                    <a:lumMod val="95000"/>
                    <a:lumOff val="5000"/>
                  </a:schemeClr>
                </a:solidFill>
              </a:rPr>
              <a:t>Throughout this process, I learned a lot in terms of technical capabilities and team dynamics of web/application development. I learned how to effectively use the internet for various code and techniques to incorporate into our own webpages rather than building things from scratch myself. I learned the importance of gaining feedback in a development team as I frequently went back to my team with updates on the HTML layout and they provided me with some great insights as to what we could do better to improve the overall look of the website. After finishing up the skeleton HTML pages, I was reenforced on the way APIs are generated using </a:t>
            </a:r>
            <a:r>
              <a:rPr lang="en-US" err="1">
                <a:solidFill>
                  <a:schemeClr val="tx1">
                    <a:lumMod val="95000"/>
                    <a:lumOff val="5000"/>
                  </a:schemeClr>
                </a:solidFill>
              </a:rPr>
              <a:t>VueJS</a:t>
            </a:r>
            <a:r>
              <a:rPr lang="en-US">
                <a:solidFill>
                  <a:schemeClr val="tx1">
                    <a:lumMod val="95000"/>
                    <a:lumOff val="5000"/>
                  </a:schemeClr>
                </a:solidFill>
              </a:rPr>
              <a:t> with Jack. </a:t>
            </a:r>
          </a:p>
          <a:p>
            <a:pPr marL="359410" indent="-359410"/>
            <a:endParaRPr lang="en-US">
              <a:solidFill>
                <a:schemeClr val="tx1">
                  <a:lumMod val="95000"/>
                  <a:lumOff val="5000"/>
                  <a:alpha val="60000"/>
                </a:schemeClr>
              </a:solidFill>
            </a:endParaRPr>
          </a:p>
          <a:p>
            <a:pPr marL="359410" indent="-359410"/>
            <a:endParaRPr lang="en-US">
              <a:solidFill>
                <a:schemeClr val="tx1">
                  <a:lumMod val="95000"/>
                  <a:lumOff val="5000"/>
                  <a:alpha val="60000"/>
                </a:schemeClr>
              </a:solidFill>
            </a:endParaRPr>
          </a:p>
        </p:txBody>
      </p:sp>
    </p:spTree>
    <p:extLst>
      <p:ext uri="{BB962C8B-B14F-4D97-AF65-F5344CB8AC3E}">
        <p14:creationId xmlns:p14="http://schemas.microsoft.com/office/powerpoint/2010/main" val="31152439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6DB0-5EC4-452B-B9FE-02ED7157BB6F}"/>
              </a:ext>
            </a:extLst>
          </p:cNvPr>
          <p:cNvSpPr>
            <a:spLocks noGrp="1"/>
          </p:cNvSpPr>
          <p:nvPr>
            <p:ph type="title"/>
          </p:nvPr>
        </p:nvSpPr>
        <p:spPr/>
        <p:txBody>
          <a:bodyPr/>
          <a:lstStyle/>
          <a:p>
            <a:r>
              <a:rPr lang="en-US" err="1"/>
              <a:t>VueJS</a:t>
            </a:r>
            <a:r>
              <a:rPr lang="en-US"/>
              <a:t>, PHP, Amazon EC2 Instance (Jack)</a:t>
            </a:r>
          </a:p>
        </p:txBody>
      </p:sp>
      <p:sp>
        <p:nvSpPr>
          <p:cNvPr id="3" name="Content Placeholder 2">
            <a:extLst>
              <a:ext uri="{FF2B5EF4-FFF2-40B4-BE49-F238E27FC236}">
                <a16:creationId xmlns:a16="http://schemas.microsoft.com/office/drawing/2014/main" id="{EF1575A3-B314-4792-BC3A-A4D0AC3AD6A5}"/>
              </a:ext>
            </a:extLst>
          </p:cNvPr>
          <p:cNvSpPr>
            <a:spLocks noGrp="1"/>
          </p:cNvSpPr>
          <p:nvPr>
            <p:ph idx="1"/>
          </p:nvPr>
        </p:nvSpPr>
        <p:spPr/>
        <p:txBody>
          <a:bodyPr vert="horz" lIns="91440" tIns="45720" rIns="91440" bIns="45720" rtlCol="0" anchor="t">
            <a:normAutofit fontScale="85000" lnSpcReduction="10000"/>
          </a:bodyPr>
          <a:lstStyle/>
          <a:p>
            <a:pPr marL="359410" indent="-359410">
              <a:lnSpc>
                <a:spcPct val="140000"/>
              </a:lnSpc>
              <a:buFont typeface="Wingdings" panose="05000000000000000000" pitchFamily="2" charset="2"/>
              <a:buChar char="Ø"/>
            </a:pPr>
            <a:r>
              <a:rPr lang="en-US" sz="2400">
                <a:solidFill>
                  <a:schemeClr val="tx1">
                    <a:lumMod val="95000"/>
                    <a:lumOff val="5000"/>
                  </a:schemeClr>
                </a:solidFill>
              </a:rPr>
              <a:t>Connected </a:t>
            </a:r>
            <a:r>
              <a:rPr lang="en-US" sz="2400" err="1">
                <a:solidFill>
                  <a:schemeClr val="tx1">
                    <a:lumMod val="95000"/>
                    <a:lumOff val="5000"/>
                  </a:schemeClr>
                </a:solidFill>
              </a:rPr>
              <a:t>VueJS</a:t>
            </a:r>
            <a:r>
              <a:rPr lang="en-US" sz="2400">
                <a:solidFill>
                  <a:schemeClr val="tx1">
                    <a:lumMod val="95000"/>
                    <a:lumOff val="5000"/>
                  </a:schemeClr>
                </a:solidFill>
              </a:rPr>
              <a:t> to each page so that I could begin building API connections. </a:t>
            </a:r>
          </a:p>
          <a:p>
            <a:pPr marL="359410" indent="-359410">
              <a:lnSpc>
                <a:spcPct val="140000"/>
              </a:lnSpc>
              <a:buFont typeface="Wingdings" panose="05000000000000000000" pitchFamily="2" charset="2"/>
              <a:buChar char="Ø"/>
            </a:pPr>
            <a:r>
              <a:rPr lang="en-US" sz="2400">
                <a:solidFill>
                  <a:schemeClr val="tx1">
                    <a:lumMod val="95000"/>
                    <a:lumOff val="5000"/>
                  </a:schemeClr>
                </a:solidFill>
              </a:rPr>
              <a:t>With these connections, I was able to link the different methods created to the different php APIs. </a:t>
            </a:r>
          </a:p>
          <a:p>
            <a:pPr marL="359410" indent="-359410">
              <a:lnSpc>
                <a:spcPct val="140000"/>
              </a:lnSpc>
              <a:buFont typeface="Wingdings" panose="05000000000000000000" pitchFamily="2" charset="2"/>
              <a:buChar char="Ø"/>
            </a:pPr>
            <a:r>
              <a:rPr lang="en-US" sz="2400">
                <a:solidFill>
                  <a:schemeClr val="tx1">
                    <a:lumMod val="95000"/>
                    <a:lumOff val="5000"/>
                  </a:schemeClr>
                </a:solidFill>
              </a:rPr>
              <a:t>This was crucial to the success of our project because without </a:t>
            </a:r>
            <a:r>
              <a:rPr lang="en-US" sz="2400" err="1">
                <a:solidFill>
                  <a:schemeClr val="tx1">
                    <a:lumMod val="95000"/>
                    <a:lumOff val="5000"/>
                  </a:schemeClr>
                </a:solidFill>
              </a:rPr>
              <a:t>VueJS</a:t>
            </a:r>
            <a:r>
              <a:rPr lang="en-US" sz="2400">
                <a:solidFill>
                  <a:schemeClr val="tx1">
                    <a:lumMod val="95000"/>
                    <a:lumOff val="5000"/>
                  </a:schemeClr>
                </a:solidFill>
              </a:rPr>
              <a:t> and PHP we would not be able to see the data that we created or the different functionalities within our site. </a:t>
            </a:r>
          </a:p>
          <a:p>
            <a:pPr marL="359410" indent="-359410">
              <a:lnSpc>
                <a:spcPct val="140000"/>
              </a:lnSpc>
              <a:buFont typeface="Wingdings" panose="05000000000000000000" pitchFamily="2" charset="2"/>
              <a:buChar char="Ø"/>
            </a:pPr>
            <a:r>
              <a:rPr lang="en-US" sz="2400">
                <a:solidFill>
                  <a:schemeClr val="tx1">
                    <a:lumMod val="95000"/>
                    <a:lumOff val="5000"/>
                  </a:schemeClr>
                </a:solidFill>
              </a:rPr>
              <a:t>After the project had been completed, I created an Amazon EC2 instances. This allowed us to have a live link that is always running through the cloud.  </a:t>
            </a:r>
          </a:p>
        </p:txBody>
      </p:sp>
      <p:sp>
        <p:nvSpPr>
          <p:cNvPr id="4" name="Slide Number Placeholder 3">
            <a:extLst>
              <a:ext uri="{FF2B5EF4-FFF2-40B4-BE49-F238E27FC236}">
                <a16:creationId xmlns:a16="http://schemas.microsoft.com/office/drawing/2014/main" id="{E53C300D-D5D5-4E2F-8F90-E6063ACA449E}"/>
              </a:ext>
            </a:extLst>
          </p:cNvPr>
          <p:cNvSpPr>
            <a:spLocks noGrp="1"/>
          </p:cNvSpPr>
          <p:nvPr>
            <p:ph type="sldNum" sz="quarter" idx="12"/>
          </p:nvPr>
        </p:nvSpPr>
        <p:spPr/>
        <p:txBody>
          <a:bodyPr/>
          <a:lstStyle/>
          <a:p>
            <a:fld id="{FF2BD96E-3838-45D2-9031-D3AF67C920A5}" type="slidenum">
              <a:rPr lang="en-US" smtClean="0"/>
              <a:t>21</a:t>
            </a:fld>
            <a:endParaRPr lang="en-US"/>
          </a:p>
        </p:txBody>
      </p:sp>
    </p:spTree>
    <p:extLst>
      <p:ext uri="{BB962C8B-B14F-4D97-AF65-F5344CB8AC3E}">
        <p14:creationId xmlns:p14="http://schemas.microsoft.com/office/powerpoint/2010/main" val="17343927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42EC32AE-E4F8-4BC6-BEF2-B48BDD157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E1D1E3-9ADC-4139-AB97-9067D8FB40BA}"/>
              </a:ext>
            </a:extLst>
          </p:cNvPr>
          <p:cNvSpPr>
            <a:spLocks noGrp="1"/>
          </p:cNvSpPr>
          <p:nvPr>
            <p:ph type="ctrTitle"/>
          </p:nvPr>
        </p:nvSpPr>
        <p:spPr>
          <a:xfrm>
            <a:off x="7760863" y="1079500"/>
            <a:ext cx="3882286" cy="2138400"/>
          </a:xfrm>
        </p:spPr>
        <p:txBody>
          <a:bodyPr>
            <a:normAutofit/>
          </a:bodyPr>
          <a:lstStyle/>
          <a:p>
            <a:r>
              <a:rPr lang="en-US" b="1"/>
              <a:t>Appendices</a:t>
            </a:r>
          </a:p>
        </p:txBody>
      </p:sp>
      <p:sp>
        <p:nvSpPr>
          <p:cNvPr id="3" name="Content Placeholder 2">
            <a:extLst>
              <a:ext uri="{FF2B5EF4-FFF2-40B4-BE49-F238E27FC236}">
                <a16:creationId xmlns:a16="http://schemas.microsoft.com/office/drawing/2014/main" id="{09FC3E7D-D11B-4C37-8F34-A51B1F9791C0}"/>
              </a:ext>
            </a:extLst>
          </p:cNvPr>
          <p:cNvSpPr>
            <a:spLocks noGrp="1"/>
          </p:cNvSpPr>
          <p:nvPr>
            <p:ph type="subTitle" idx="1"/>
          </p:nvPr>
        </p:nvSpPr>
        <p:spPr>
          <a:xfrm>
            <a:off x="8208006" y="4113213"/>
            <a:ext cx="2988000" cy="1655762"/>
          </a:xfrm>
        </p:spPr>
        <p:txBody>
          <a:bodyPr>
            <a:normAutofit/>
          </a:bodyPr>
          <a:lstStyle/>
          <a:p>
            <a:endParaRPr lang="en-US"/>
          </a:p>
        </p:txBody>
      </p:sp>
      <p:pic>
        <p:nvPicPr>
          <p:cNvPr id="4" name="Picture 4" descr="A picture containing grass, person, sport, athletic game&#10;&#10;Description automatically generated">
            <a:extLst>
              <a:ext uri="{FF2B5EF4-FFF2-40B4-BE49-F238E27FC236}">
                <a16:creationId xmlns:a16="http://schemas.microsoft.com/office/drawing/2014/main" id="{B635280F-BCD7-45B2-8D64-0F26ADCBD612}"/>
              </a:ext>
            </a:extLst>
          </p:cNvPr>
          <p:cNvPicPr>
            <a:picLocks noChangeAspect="1"/>
          </p:cNvPicPr>
          <p:nvPr/>
        </p:nvPicPr>
        <p:blipFill rotWithShape="1">
          <a:blip r:embed="rId2"/>
          <a:srcRect l="13171" r="12164" b="1"/>
          <a:stretch/>
        </p:blipFill>
        <p:spPr>
          <a:xfrm>
            <a:off x="20" y="10"/>
            <a:ext cx="7211993" cy="6857990"/>
          </a:xfrm>
          <a:prstGeom prst="rect">
            <a:avLst/>
          </a:prstGeom>
        </p:spPr>
      </p:pic>
      <p:cxnSp>
        <p:nvCxnSpPr>
          <p:cNvPr id="7" name="Straight Connector 10">
            <a:extLst>
              <a:ext uri="{FF2B5EF4-FFF2-40B4-BE49-F238E27FC236}">
                <a16:creationId xmlns:a16="http://schemas.microsoft.com/office/drawing/2014/main" id="{5211C822-2379-4749-95C7-3CDA93294E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2006"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2172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BE45-D138-4639-ACFC-D499F2905549}"/>
              </a:ext>
            </a:extLst>
          </p:cNvPr>
          <p:cNvSpPr>
            <a:spLocks noGrp="1"/>
          </p:cNvSpPr>
          <p:nvPr>
            <p:ph type="title"/>
          </p:nvPr>
        </p:nvSpPr>
        <p:spPr>
          <a:xfrm>
            <a:off x="416746" y="-265426"/>
            <a:ext cx="3610309" cy="1112836"/>
          </a:xfrm>
        </p:spPr>
        <p:txBody>
          <a:bodyPr/>
          <a:lstStyle/>
          <a:p>
            <a:r>
              <a:rPr lang="en-US" b="1"/>
              <a:t>Design Documents</a:t>
            </a:r>
          </a:p>
        </p:txBody>
      </p:sp>
      <p:sp>
        <p:nvSpPr>
          <p:cNvPr id="3" name="Content Placeholder 2">
            <a:extLst>
              <a:ext uri="{FF2B5EF4-FFF2-40B4-BE49-F238E27FC236}">
                <a16:creationId xmlns:a16="http://schemas.microsoft.com/office/drawing/2014/main" id="{0F79A1D7-0975-4458-A9F6-94CDA84320F1}"/>
              </a:ext>
            </a:extLst>
          </p:cNvPr>
          <p:cNvSpPr>
            <a:spLocks noGrp="1"/>
          </p:cNvSpPr>
          <p:nvPr>
            <p:ph idx="1"/>
          </p:nvPr>
        </p:nvSpPr>
        <p:spPr>
          <a:xfrm>
            <a:off x="989400" y="1708355"/>
            <a:ext cx="10213200" cy="4040191"/>
          </a:xfrm>
        </p:spPr>
        <p:txBody>
          <a:bodyPr vert="horz" lIns="91440" tIns="45720" rIns="91440" bIns="45720" rtlCol="0" anchor="t">
            <a:normAutofit/>
          </a:bodyPr>
          <a:lstStyle/>
          <a:p>
            <a:pPr marL="0" indent="0">
              <a:buNone/>
            </a:pPr>
            <a:r>
              <a:rPr lang="en-US" sz="2200">
                <a:solidFill>
                  <a:schemeClr val="tx1"/>
                </a:solidFill>
              </a:rPr>
              <a:t>Pictures of our initial design process/high level wire frames</a:t>
            </a:r>
          </a:p>
        </p:txBody>
      </p:sp>
      <p:pic>
        <p:nvPicPr>
          <p:cNvPr id="5" name="Picture 4" descr="A whiteboard with writing on it&#10;&#10;Description automatically generated with medium confidence">
            <a:extLst>
              <a:ext uri="{FF2B5EF4-FFF2-40B4-BE49-F238E27FC236}">
                <a16:creationId xmlns:a16="http://schemas.microsoft.com/office/drawing/2014/main" id="{8BAA074F-2B92-43C4-A144-CE3F37610480}"/>
              </a:ext>
            </a:extLst>
          </p:cNvPr>
          <p:cNvPicPr>
            <a:picLocks noChangeAspect="1"/>
          </p:cNvPicPr>
          <p:nvPr/>
        </p:nvPicPr>
        <p:blipFill rotWithShape="1">
          <a:blip r:embed="rId2">
            <a:extLst>
              <a:ext uri="{28A0092B-C50C-407E-A947-70E740481C1C}">
                <a14:useLocalDpi xmlns:a14="http://schemas.microsoft.com/office/drawing/2010/main" val="0"/>
              </a:ext>
            </a:extLst>
          </a:blip>
          <a:srcRect r="17076"/>
          <a:stretch/>
        </p:blipFill>
        <p:spPr>
          <a:xfrm>
            <a:off x="1452441" y="2353651"/>
            <a:ext cx="7611930" cy="4115619"/>
          </a:xfrm>
          <a:prstGeom prst="rect">
            <a:avLst/>
          </a:prstGeom>
        </p:spPr>
      </p:pic>
      <p:pic>
        <p:nvPicPr>
          <p:cNvPr id="4" name="Picture 4" descr="Logo, company name&#10;&#10;Description automatically generated">
            <a:extLst>
              <a:ext uri="{FF2B5EF4-FFF2-40B4-BE49-F238E27FC236}">
                <a16:creationId xmlns:a16="http://schemas.microsoft.com/office/drawing/2014/main" id="{488A1D65-D023-4E6E-8CA1-B97F3C6124E9}"/>
              </a:ext>
            </a:extLst>
          </p:cNvPr>
          <p:cNvPicPr>
            <a:picLocks noChangeAspect="1"/>
          </p:cNvPicPr>
          <p:nvPr/>
        </p:nvPicPr>
        <p:blipFill>
          <a:blip r:embed="rId3"/>
          <a:stretch>
            <a:fillRect/>
          </a:stretch>
        </p:blipFill>
        <p:spPr>
          <a:xfrm>
            <a:off x="10049294" y="-186574"/>
            <a:ext cx="1924050" cy="1285875"/>
          </a:xfrm>
          <a:prstGeom prst="rect">
            <a:avLst/>
          </a:prstGeom>
        </p:spPr>
      </p:pic>
      <p:sp>
        <p:nvSpPr>
          <p:cNvPr id="6" name="Slide Number Placeholder 5">
            <a:extLst>
              <a:ext uri="{FF2B5EF4-FFF2-40B4-BE49-F238E27FC236}">
                <a16:creationId xmlns:a16="http://schemas.microsoft.com/office/drawing/2014/main" id="{4C8265CE-C317-4B05-A600-A56039B17407}"/>
              </a:ext>
            </a:extLst>
          </p:cNvPr>
          <p:cNvSpPr>
            <a:spLocks noGrp="1"/>
          </p:cNvSpPr>
          <p:nvPr>
            <p:ph type="sldNum" sz="quarter" idx="12"/>
          </p:nvPr>
        </p:nvSpPr>
        <p:spPr/>
        <p:txBody>
          <a:bodyPr/>
          <a:lstStyle/>
          <a:p>
            <a:fld id="{FF2BD96E-3838-45D2-9031-D3AF67C920A5}" type="slidenum">
              <a:rPr lang="en-US" smtClean="0"/>
              <a:t>23</a:t>
            </a:fld>
            <a:endParaRPr lang="en-US"/>
          </a:p>
        </p:txBody>
      </p:sp>
    </p:spTree>
    <p:extLst>
      <p:ext uri="{BB962C8B-B14F-4D97-AF65-F5344CB8AC3E}">
        <p14:creationId xmlns:p14="http://schemas.microsoft.com/office/powerpoint/2010/main" val="31821136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0F84-455D-4C95-A6EB-EC8F6C4381E7}"/>
              </a:ext>
            </a:extLst>
          </p:cNvPr>
          <p:cNvSpPr>
            <a:spLocks noGrp="1"/>
          </p:cNvSpPr>
          <p:nvPr>
            <p:ph type="title"/>
          </p:nvPr>
        </p:nvSpPr>
        <p:spPr>
          <a:xfrm>
            <a:off x="649675" y="-100055"/>
            <a:ext cx="10213200" cy="1112836"/>
          </a:xfrm>
        </p:spPr>
        <p:txBody>
          <a:bodyPr/>
          <a:lstStyle/>
          <a:p>
            <a:r>
              <a:rPr lang="en-US" b="1"/>
              <a:t>User Stories – Version 1</a:t>
            </a:r>
          </a:p>
        </p:txBody>
      </p:sp>
      <p:sp>
        <p:nvSpPr>
          <p:cNvPr id="3" name="Content Placeholder 2">
            <a:extLst>
              <a:ext uri="{FF2B5EF4-FFF2-40B4-BE49-F238E27FC236}">
                <a16:creationId xmlns:a16="http://schemas.microsoft.com/office/drawing/2014/main" id="{FC6B8B3B-E0BC-4790-8794-BC5AB7AEC5F6}"/>
              </a:ext>
            </a:extLst>
          </p:cNvPr>
          <p:cNvSpPr>
            <a:spLocks noGrp="1"/>
          </p:cNvSpPr>
          <p:nvPr>
            <p:ph idx="1"/>
          </p:nvPr>
        </p:nvSpPr>
        <p:spPr>
          <a:xfrm>
            <a:off x="279956" y="1140895"/>
            <a:ext cx="11462994" cy="5261630"/>
          </a:xfrm>
        </p:spPr>
        <p:txBody>
          <a:bodyPr>
            <a:noAutofit/>
          </a:bodyPr>
          <a:lstStyle/>
          <a:p>
            <a:r>
              <a:rPr lang="en-US" sz="1400">
                <a:solidFill>
                  <a:schemeClr val="tx1"/>
                </a:solidFill>
              </a:rPr>
              <a:t>As an assignor, I want to view a list of referees and their basic information such as name, age, referee grade and rating so that I can edit or update them, if needed.</a:t>
            </a:r>
          </a:p>
          <a:p>
            <a:r>
              <a:rPr lang="en-US" sz="1400">
                <a:solidFill>
                  <a:schemeClr val="tx1"/>
                </a:solidFill>
              </a:rPr>
              <a:t>As an assignor, I want to create a new referee record so that I can add new referee details.</a:t>
            </a:r>
          </a:p>
          <a:p>
            <a:r>
              <a:rPr lang="en-US" sz="1400">
                <a:solidFill>
                  <a:schemeClr val="tx1"/>
                </a:solidFill>
              </a:rPr>
              <a:t>As an assignor, I want to delete a referee record so that I don’t have information that I don’t need.</a:t>
            </a:r>
          </a:p>
          <a:p>
            <a:r>
              <a:rPr lang="en-US" sz="1400">
                <a:solidFill>
                  <a:schemeClr val="tx1"/>
                </a:solidFill>
              </a:rPr>
              <a:t>As an assignor, I want to view a list of games and their basic information such as location, date, and time so that I can edit or update them, if needed.</a:t>
            </a:r>
          </a:p>
          <a:p>
            <a:r>
              <a:rPr lang="en-US" sz="1400">
                <a:solidFill>
                  <a:schemeClr val="tx1"/>
                </a:solidFill>
              </a:rPr>
              <a:t>As an assignor, I want to create a game record so that I can track and manage assignments.</a:t>
            </a:r>
          </a:p>
          <a:p>
            <a:r>
              <a:rPr lang="en-US" sz="1400">
                <a:solidFill>
                  <a:schemeClr val="tx1"/>
                </a:solidFill>
              </a:rPr>
              <a:t>As an assignor, I want to delete a game record so that I don’t have information that I don’t need.</a:t>
            </a:r>
          </a:p>
          <a:p>
            <a:r>
              <a:rPr lang="en-US" sz="1400">
                <a:solidFill>
                  <a:schemeClr val="tx1"/>
                </a:solidFill>
              </a:rPr>
              <a:t>As an assignor, I want to view a list of assignments and their basic information such as status, referee, game so that I can edit or update them, if needed.</a:t>
            </a:r>
          </a:p>
          <a:p>
            <a:r>
              <a:rPr lang="en-US" sz="1400">
                <a:solidFill>
                  <a:schemeClr val="tx1"/>
                </a:solidFill>
              </a:rPr>
              <a:t>As an assignor, I want to add an assignment so that I can associate a referee with a position in a game.</a:t>
            </a:r>
          </a:p>
          <a:p>
            <a:r>
              <a:rPr lang="en-US" sz="1400">
                <a:solidFill>
                  <a:schemeClr val="tx1"/>
                </a:solidFill>
              </a:rPr>
              <a:t>As an assignor, I want to delete an assignment record so that I don’t have information that I don’t need.</a:t>
            </a:r>
          </a:p>
          <a:p>
            <a:r>
              <a:rPr lang="en-US" sz="1400">
                <a:solidFill>
                  <a:schemeClr val="tx1"/>
                </a:solidFill>
              </a:rPr>
              <a:t>As an assignor, I want to download referee, game, and assignment reports so that I can work on them offline or share them.</a:t>
            </a:r>
          </a:p>
        </p:txBody>
      </p:sp>
      <p:pic>
        <p:nvPicPr>
          <p:cNvPr id="5" name="Picture 4" descr="Logo, company name&#10;&#10;Description automatically generated">
            <a:extLst>
              <a:ext uri="{FF2B5EF4-FFF2-40B4-BE49-F238E27FC236}">
                <a16:creationId xmlns:a16="http://schemas.microsoft.com/office/drawing/2014/main" id="{6FCAA7C7-9708-4F55-A7B0-01AD3D4C5C94}"/>
              </a:ext>
            </a:extLst>
          </p:cNvPr>
          <p:cNvPicPr>
            <a:picLocks noChangeAspect="1"/>
          </p:cNvPicPr>
          <p:nvPr/>
        </p:nvPicPr>
        <p:blipFill>
          <a:blip r:embed="rId2"/>
          <a:stretch>
            <a:fillRect/>
          </a:stretch>
        </p:blipFill>
        <p:spPr>
          <a:xfrm>
            <a:off x="10049294" y="-186574"/>
            <a:ext cx="1924050" cy="1285875"/>
          </a:xfrm>
          <a:prstGeom prst="rect">
            <a:avLst/>
          </a:prstGeom>
        </p:spPr>
      </p:pic>
      <p:sp>
        <p:nvSpPr>
          <p:cNvPr id="4" name="Slide Number Placeholder 3">
            <a:extLst>
              <a:ext uri="{FF2B5EF4-FFF2-40B4-BE49-F238E27FC236}">
                <a16:creationId xmlns:a16="http://schemas.microsoft.com/office/drawing/2014/main" id="{25AA652F-FE6F-458D-9D63-AE7CEE065E57}"/>
              </a:ext>
            </a:extLst>
          </p:cNvPr>
          <p:cNvSpPr>
            <a:spLocks noGrp="1"/>
          </p:cNvSpPr>
          <p:nvPr>
            <p:ph type="sldNum" sz="quarter" idx="12"/>
          </p:nvPr>
        </p:nvSpPr>
        <p:spPr/>
        <p:txBody>
          <a:bodyPr/>
          <a:lstStyle/>
          <a:p>
            <a:fld id="{FF2BD96E-3838-45D2-9031-D3AF67C920A5}" type="slidenum">
              <a:rPr lang="en-US" smtClean="0"/>
              <a:t>24</a:t>
            </a:fld>
            <a:endParaRPr lang="en-US"/>
          </a:p>
        </p:txBody>
      </p:sp>
    </p:spTree>
    <p:extLst>
      <p:ext uri="{BB962C8B-B14F-4D97-AF65-F5344CB8AC3E}">
        <p14:creationId xmlns:p14="http://schemas.microsoft.com/office/powerpoint/2010/main" val="29020287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0F84-455D-4C95-A6EB-EC8F6C4381E7}"/>
              </a:ext>
            </a:extLst>
          </p:cNvPr>
          <p:cNvSpPr>
            <a:spLocks noGrp="1"/>
          </p:cNvSpPr>
          <p:nvPr>
            <p:ph type="title"/>
          </p:nvPr>
        </p:nvSpPr>
        <p:spPr>
          <a:xfrm>
            <a:off x="649675" y="39600"/>
            <a:ext cx="10213200" cy="1112836"/>
          </a:xfrm>
        </p:spPr>
        <p:txBody>
          <a:bodyPr/>
          <a:lstStyle/>
          <a:p>
            <a:r>
              <a:rPr lang="en-US" b="1"/>
              <a:t>User Stories – Version 2</a:t>
            </a:r>
          </a:p>
        </p:txBody>
      </p:sp>
      <p:sp>
        <p:nvSpPr>
          <p:cNvPr id="3" name="Content Placeholder 2">
            <a:extLst>
              <a:ext uri="{FF2B5EF4-FFF2-40B4-BE49-F238E27FC236}">
                <a16:creationId xmlns:a16="http://schemas.microsoft.com/office/drawing/2014/main" id="{FC6B8B3B-E0BC-4790-8794-BC5AB7AEC5F6}"/>
              </a:ext>
            </a:extLst>
          </p:cNvPr>
          <p:cNvSpPr>
            <a:spLocks noGrp="1"/>
          </p:cNvSpPr>
          <p:nvPr>
            <p:ph idx="1"/>
          </p:nvPr>
        </p:nvSpPr>
        <p:spPr>
          <a:xfrm>
            <a:off x="364503" y="1325475"/>
            <a:ext cx="11462994" cy="5261630"/>
          </a:xfrm>
        </p:spPr>
        <p:txBody>
          <a:bodyPr vert="horz" lIns="91440" tIns="45720" rIns="91440" bIns="45720" rtlCol="0" anchor="t">
            <a:noAutofit/>
          </a:bodyPr>
          <a:lstStyle/>
          <a:p>
            <a:pPr marL="359410" indent="-359410"/>
            <a:r>
              <a:rPr lang="en-US" sz="1400" b="0" i="0">
                <a:solidFill>
                  <a:schemeClr val="tx1">
                    <a:lumMod val="95000"/>
                    <a:lumOff val="5000"/>
                  </a:schemeClr>
                </a:solidFill>
                <a:effectLst/>
              </a:rPr>
              <a:t>As an assignor, I want </a:t>
            </a:r>
            <a:r>
              <a:rPr lang="en-US" sz="1400">
                <a:solidFill>
                  <a:schemeClr val="tx1">
                    <a:lumMod val="95000"/>
                    <a:lumOff val="5000"/>
                  </a:schemeClr>
                </a:solidFill>
              </a:rPr>
              <a:t>to </a:t>
            </a:r>
            <a:r>
              <a:rPr lang="en-US" sz="1400" b="0" i="0">
                <a:solidFill>
                  <a:schemeClr val="tx1">
                    <a:lumMod val="95000"/>
                    <a:lumOff val="5000"/>
                  </a:schemeClr>
                </a:solidFill>
                <a:effectLst/>
              </a:rPr>
              <a:t>view selected referee’s details so that I know all games assigned to a referee, in the future and past.</a:t>
            </a:r>
          </a:p>
          <a:p>
            <a:pPr marL="359410" indent="-359410"/>
            <a:r>
              <a:rPr lang="en-US" sz="1400" b="0" i="0">
                <a:solidFill>
                  <a:schemeClr val="tx1">
                    <a:lumMod val="95000"/>
                    <a:lumOff val="5000"/>
                  </a:schemeClr>
                </a:solidFill>
                <a:effectLst/>
              </a:rPr>
              <a:t>As an assignor, I want </a:t>
            </a:r>
            <a:r>
              <a:rPr lang="en-US" sz="1400">
                <a:solidFill>
                  <a:schemeClr val="tx1">
                    <a:lumMod val="95000"/>
                    <a:lumOff val="5000"/>
                  </a:schemeClr>
                </a:solidFill>
              </a:rPr>
              <a:t>to </a:t>
            </a:r>
            <a:r>
              <a:rPr lang="en-US" sz="1400" b="0" i="0">
                <a:solidFill>
                  <a:schemeClr val="tx1">
                    <a:lumMod val="95000"/>
                    <a:lumOff val="5000"/>
                  </a:schemeClr>
                </a:solidFill>
                <a:effectLst/>
              </a:rPr>
              <a:t>view selected game’s details so that I know all associated assignments.</a:t>
            </a:r>
          </a:p>
          <a:p>
            <a:pPr marL="359410" indent="-359410"/>
            <a:r>
              <a:rPr lang="en-US" sz="1400" b="0" i="0">
                <a:solidFill>
                  <a:schemeClr val="tx1">
                    <a:lumMod val="95000"/>
                    <a:lumOff val="5000"/>
                  </a:schemeClr>
                </a:solidFill>
                <a:effectLst/>
              </a:rPr>
              <a:t>As an assignor, I </a:t>
            </a:r>
            <a:r>
              <a:rPr lang="en-US" sz="1400" i="0">
                <a:solidFill>
                  <a:schemeClr val="tx1">
                    <a:lumMod val="95000"/>
                    <a:lumOff val="5000"/>
                  </a:schemeClr>
                </a:solidFill>
                <a:effectLst/>
              </a:rPr>
              <a:t>want </a:t>
            </a:r>
            <a:r>
              <a:rPr lang="en-US" sz="1400">
                <a:solidFill>
                  <a:schemeClr val="tx1">
                    <a:lumMod val="95000"/>
                    <a:lumOff val="5000"/>
                  </a:schemeClr>
                </a:solidFill>
              </a:rPr>
              <a:t>a</a:t>
            </a:r>
            <a:r>
              <a:rPr lang="en-US" sz="1400" i="0">
                <a:solidFill>
                  <a:schemeClr val="tx1">
                    <a:lumMod val="95000"/>
                    <a:lumOff val="5000"/>
                  </a:schemeClr>
                </a:solidFill>
                <a:effectLst/>
              </a:rPr>
              <a:t> report that lists all games assigned to a referee in a given date range so that I can manage them in case of unforeseen situations like emergency absence, leaves, etc.</a:t>
            </a:r>
          </a:p>
          <a:p>
            <a:pPr marL="359410" indent="-359410"/>
            <a:r>
              <a:rPr lang="en-US" sz="1400" i="0">
                <a:solidFill>
                  <a:schemeClr val="tx1">
                    <a:lumMod val="95000"/>
                    <a:lumOff val="5000"/>
                  </a:schemeClr>
                </a:solidFill>
                <a:effectLst/>
              </a:rPr>
              <a:t>As an assignor, I want a report that lists all future games with at least one position of status “Unassigned” so that I can prioritize them.</a:t>
            </a:r>
            <a:r>
              <a:rPr lang="en-US" sz="1400">
                <a:solidFill>
                  <a:schemeClr val="tx1">
                    <a:lumMod val="95000"/>
                    <a:lumOff val="5000"/>
                  </a:schemeClr>
                </a:solidFill>
              </a:rPr>
              <a:t> </a:t>
            </a:r>
          </a:p>
          <a:p>
            <a:pPr marL="359410" indent="-359410"/>
            <a:r>
              <a:rPr lang="en-US" sz="1400">
                <a:solidFill>
                  <a:schemeClr val="tx1">
                    <a:lumMod val="95000"/>
                    <a:lumOff val="5000"/>
                  </a:schemeClr>
                </a:solidFill>
              </a:rPr>
              <a:t>As a coach, I want to be able to log in and see the location and time of my game so that I can properly notify my players</a:t>
            </a:r>
          </a:p>
          <a:p>
            <a:pPr marL="359410" indent="-359410"/>
            <a:r>
              <a:rPr lang="en-US" sz="1400">
                <a:solidFill>
                  <a:schemeClr val="tx1">
                    <a:lumMod val="95000"/>
                    <a:lumOff val="5000"/>
                  </a:schemeClr>
                </a:solidFill>
              </a:rPr>
              <a:t>As a referee, I want to be able to create custom ad-hoc reports based on my assignments and other criteria so that I can effectively get an understanding of my weekly games.</a:t>
            </a:r>
          </a:p>
          <a:p>
            <a:pPr marL="359410" indent="-359410"/>
            <a:r>
              <a:rPr lang="en-US" sz="1400">
                <a:solidFill>
                  <a:schemeClr val="tx1">
                    <a:lumMod val="95000"/>
                    <a:lumOff val="5000"/>
                  </a:schemeClr>
                </a:solidFill>
              </a:rPr>
              <a:t>As a player, I want to be able to log into the portal and view the weather conditions for my game so that I can dress and prepare accordingly. </a:t>
            </a:r>
          </a:p>
        </p:txBody>
      </p:sp>
      <p:pic>
        <p:nvPicPr>
          <p:cNvPr id="5" name="Picture 4" descr="Logo, company name&#10;&#10;Description automatically generated">
            <a:extLst>
              <a:ext uri="{FF2B5EF4-FFF2-40B4-BE49-F238E27FC236}">
                <a16:creationId xmlns:a16="http://schemas.microsoft.com/office/drawing/2014/main" id="{6FCAA7C7-9708-4F55-A7B0-01AD3D4C5C94}"/>
              </a:ext>
            </a:extLst>
          </p:cNvPr>
          <p:cNvPicPr>
            <a:picLocks noChangeAspect="1"/>
          </p:cNvPicPr>
          <p:nvPr/>
        </p:nvPicPr>
        <p:blipFill>
          <a:blip r:embed="rId2"/>
          <a:stretch>
            <a:fillRect/>
          </a:stretch>
        </p:blipFill>
        <p:spPr>
          <a:xfrm>
            <a:off x="10049294" y="-186574"/>
            <a:ext cx="1924050" cy="1285875"/>
          </a:xfrm>
          <a:prstGeom prst="rect">
            <a:avLst/>
          </a:prstGeom>
        </p:spPr>
      </p:pic>
      <p:sp>
        <p:nvSpPr>
          <p:cNvPr id="4" name="Slide Number Placeholder 3">
            <a:extLst>
              <a:ext uri="{FF2B5EF4-FFF2-40B4-BE49-F238E27FC236}">
                <a16:creationId xmlns:a16="http://schemas.microsoft.com/office/drawing/2014/main" id="{25AA652F-FE6F-458D-9D63-AE7CEE065E57}"/>
              </a:ext>
            </a:extLst>
          </p:cNvPr>
          <p:cNvSpPr>
            <a:spLocks noGrp="1"/>
          </p:cNvSpPr>
          <p:nvPr>
            <p:ph type="sldNum" sz="quarter" idx="12"/>
          </p:nvPr>
        </p:nvSpPr>
        <p:spPr/>
        <p:txBody>
          <a:bodyPr/>
          <a:lstStyle/>
          <a:p>
            <a:fld id="{FF2BD96E-3838-45D2-9031-D3AF67C920A5}" type="slidenum">
              <a:rPr lang="en-US" smtClean="0"/>
              <a:t>25</a:t>
            </a:fld>
            <a:endParaRPr lang="en-US"/>
          </a:p>
        </p:txBody>
      </p:sp>
    </p:spTree>
    <p:extLst>
      <p:ext uri="{BB962C8B-B14F-4D97-AF65-F5344CB8AC3E}">
        <p14:creationId xmlns:p14="http://schemas.microsoft.com/office/powerpoint/2010/main" val="42503044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8B7A6-F17E-455C-8486-8D16F1BD5F88}"/>
              </a:ext>
            </a:extLst>
          </p:cNvPr>
          <p:cNvSpPr>
            <a:spLocks noGrp="1"/>
          </p:cNvSpPr>
          <p:nvPr>
            <p:ph type="title"/>
          </p:nvPr>
        </p:nvSpPr>
        <p:spPr>
          <a:xfrm>
            <a:off x="989400" y="1999"/>
            <a:ext cx="10213200" cy="1112836"/>
          </a:xfrm>
        </p:spPr>
        <p:txBody>
          <a:bodyPr/>
          <a:lstStyle/>
          <a:p>
            <a:r>
              <a:rPr lang="en-US" b="1"/>
              <a:t>Risks and Mitigation</a:t>
            </a:r>
          </a:p>
        </p:txBody>
      </p:sp>
      <p:graphicFrame>
        <p:nvGraphicFramePr>
          <p:cNvPr id="4" name="Table 3">
            <a:extLst>
              <a:ext uri="{FF2B5EF4-FFF2-40B4-BE49-F238E27FC236}">
                <a16:creationId xmlns:a16="http://schemas.microsoft.com/office/drawing/2014/main" id="{950032E4-1FE0-4720-BD8B-CC9082D69A68}"/>
              </a:ext>
            </a:extLst>
          </p:cNvPr>
          <p:cNvGraphicFramePr>
            <a:graphicFrameLocks noGrp="1"/>
          </p:cNvGraphicFramePr>
          <p:nvPr>
            <p:extLst>
              <p:ext uri="{D42A27DB-BD31-4B8C-83A1-F6EECF244321}">
                <p14:modId xmlns:p14="http://schemas.microsoft.com/office/powerpoint/2010/main" val="183692941"/>
              </p:ext>
            </p:extLst>
          </p:nvPr>
        </p:nvGraphicFramePr>
        <p:xfrm>
          <a:off x="1915431" y="2711796"/>
          <a:ext cx="1064292" cy="1097280"/>
        </p:xfrm>
        <a:graphic>
          <a:graphicData uri="http://schemas.openxmlformats.org/drawingml/2006/table">
            <a:tbl>
              <a:tblPr/>
              <a:tblGrid>
                <a:gridCol w="354764">
                  <a:extLst>
                    <a:ext uri="{9D8B030D-6E8A-4147-A177-3AD203B41FA5}">
                      <a16:colId xmlns:a16="http://schemas.microsoft.com/office/drawing/2014/main" val="197423709"/>
                    </a:ext>
                  </a:extLst>
                </a:gridCol>
                <a:gridCol w="354764">
                  <a:extLst>
                    <a:ext uri="{9D8B030D-6E8A-4147-A177-3AD203B41FA5}">
                      <a16:colId xmlns:a16="http://schemas.microsoft.com/office/drawing/2014/main" val="2034075398"/>
                    </a:ext>
                  </a:extLst>
                </a:gridCol>
                <a:gridCol w="354764">
                  <a:extLst>
                    <a:ext uri="{9D8B030D-6E8A-4147-A177-3AD203B41FA5}">
                      <a16:colId xmlns:a16="http://schemas.microsoft.com/office/drawing/2014/main" val="3521191578"/>
                    </a:ext>
                  </a:extLst>
                </a:gridCol>
              </a:tblGrid>
              <a:tr h="260350">
                <a:tc>
                  <a:txBody>
                    <a:bodyPr/>
                    <a:lstStyle/>
                    <a:p>
                      <a:pPr algn="l" fontAlgn="auto"/>
                      <a:r>
                        <a:rPr lang="en-US" sz="1800" b="1" i="0">
                          <a:solidFill>
                            <a:srgbClr val="FFFFFF"/>
                          </a:solidFill>
                          <a:effectLst/>
                          <a:latin typeface="Calibri" panose="020F0502020204030204" pitchFamily="34" charset="0"/>
                        </a:rPr>
                        <a:t>​</a:t>
                      </a:r>
                    </a:p>
                  </a:txBody>
                  <a:tcP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auto"/>
                      <a:r>
                        <a:rPr lang="en-US" sz="1800" b="1" i="0">
                          <a:solidFill>
                            <a:srgbClr val="FFFFFF"/>
                          </a:solidFill>
                          <a:effectLst/>
                          <a:latin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347"/>
                    </a:solidFill>
                  </a:tcPr>
                </a:tc>
                <a:tc>
                  <a:txBody>
                    <a:bodyPr/>
                    <a:lstStyle/>
                    <a:p>
                      <a:pPr algn="l" fontAlgn="auto"/>
                      <a:r>
                        <a:rPr lang="en-US" sz="1800" b="1" i="0">
                          <a:solidFill>
                            <a:srgbClr val="FFFFFF"/>
                          </a:solidFill>
                          <a:effectLst/>
                          <a:latin typeface="Calibri" panose="020F0502020204030204" pitchFamily="34" charset="0"/>
                        </a:rPr>
                        <a:t>​</a:t>
                      </a:r>
                    </a:p>
                  </a:txBody>
                  <a:tcPr>
                    <a:lnL w="1270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4276381627"/>
                  </a:ext>
                </a:extLst>
              </a:tr>
              <a:tr h="260350">
                <a:tc>
                  <a:txBody>
                    <a:bodyPr/>
                    <a:lstStyle/>
                    <a:p>
                      <a:pPr algn="l" fontAlgn="auto"/>
                      <a:r>
                        <a:rPr lang="en-US" sz="1800" b="0" i="0">
                          <a:solidFill>
                            <a:srgbClr val="000000"/>
                          </a:solidFill>
                          <a:effectLst/>
                          <a:latin typeface="Calibri" panose="020F0502020204030204" pitchFamily="34" charset="0"/>
                        </a:rPr>
                        <a:t>​</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auto"/>
                      <a:r>
                        <a:rPr lang="en-US" sz="1800" b="0" i="0">
                          <a:solidFill>
                            <a:srgbClr val="000000"/>
                          </a:solidFill>
                          <a:effectLst/>
                          <a:latin typeface="Calibri" panose="020F0502020204030204" pitchFamily="34" charset="0"/>
                        </a:rPr>
                        <a:t>​</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auto"/>
                      <a:r>
                        <a:rPr lang="en-US" sz="1800" b="0" i="0">
                          <a:solidFill>
                            <a:srgbClr val="000000"/>
                          </a:solidFill>
                          <a:effectLst/>
                          <a:latin typeface="Calibri" panose="020F0502020204030204" pitchFamily="34" charset="0"/>
                        </a:rPr>
                        <a:t>​</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347"/>
                    </a:solidFill>
                  </a:tcPr>
                </a:tc>
                <a:extLst>
                  <a:ext uri="{0D108BD9-81ED-4DB2-BD59-A6C34878D82A}">
                    <a16:rowId xmlns:a16="http://schemas.microsoft.com/office/drawing/2014/main" val="1707376652"/>
                  </a:ext>
                </a:extLst>
              </a:tr>
              <a:tr h="260350">
                <a:tc>
                  <a:txBody>
                    <a:bodyPr/>
                    <a:lstStyle/>
                    <a:p>
                      <a:pPr algn="l" fontAlgn="auto"/>
                      <a:r>
                        <a:rPr lang="en-US" sz="1800" b="0" i="0">
                          <a:solidFill>
                            <a:srgbClr val="000000"/>
                          </a:solidFill>
                          <a:effectLst/>
                          <a:latin typeface="Calibri" panose="020F0502020204030204" pitchFamily="34" charset="0"/>
                        </a:rPr>
                        <a:t>​</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auto"/>
                      <a:r>
                        <a:rPr lang="en-US" sz="1800" b="0" i="0">
                          <a:solidFill>
                            <a:srgbClr val="000000"/>
                          </a:solidFill>
                          <a:effectLst/>
                          <a:latin typeface="Calibri" panose="020F0502020204030204" pitchFamily="34" charset="0"/>
                        </a:rPr>
                        <a:t>​</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auto"/>
                      <a:r>
                        <a:rPr lang="en-US" sz="1800" b="0" i="0">
                          <a:solidFill>
                            <a:srgbClr val="000000"/>
                          </a:solidFill>
                          <a:effectLst/>
                          <a:latin typeface="Calibri" panose="020F0502020204030204" pitchFamily="34" charset="0"/>
                        </a:rPr>
                        <a:t>​</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07585956"/>
                  </a:ext>
                </a:extLst>
              </a:tr>
            </a:tbl>
          </a:graphicData>
        </a:graphic>
      </p:graphicFrame>
      <p:sp>
        <p:nvSpPr>
          <p:cNvPr id="5" name="Rectangle 1">
            <a:extLst>
              <a:ext uri="{FF2B5EF4-FFF2-40B4-BE49-F238E27FC236}">
                <a16:creationId xmlns:a16="http://schemas.microsoft.com/office/drawing/2014/main" id="{E8071881-02EB-4E57-85A0-9E8EDA1667A1}"/>
              </a:ext>
            </a:extLst>
          </p:cNvPr>
          <p:cNvSpPr>
            <a:spLocks noChangeArrowheads="1"/>
          </p:cNvSpPr>
          <p:nvPr/>
        </p:nvSpPr>
        <p:spPr bwMode="auto">
          <a:xfrm>
            <a:off x="3537842" y="2834373"/>
            <a:ext cx="143596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4">
            <a:extLst>
              <a:ext uri="{FF2B5EF4-FFF2-40B4-BE49-F238E27FC236}">
                <a16:creationId xmlns:a16="http://schemas.microsoft.com/office/drawing/2014/main" id="{584D4EAE-D212-40FF-B8B5-A541B6FD39C7}"/>
              </a:ext>
            </a:extLst>
          </p:cNvPr>
          <p:cNvPicPr>
            <a:picLocks noChangeAspect="1"/>
          </p:cNvPicPr>
          <p:nvPr/>
        </p:nvPicPr>
        <p:blipFill>
          <a:blip r:embed="rId2"/>
          <a:stretch>
            <a:fillRect/>
          </a:stretch>
        </p:blipFill>
        <p:spPr>
          <a:xfrm>
            <a:off x="10049294" y="-186574"/>
            <a:ext cx="1924050" cy="1285875"/>
          </a:xfrm>
          <a:prstGeom prst="rect">
            <a:avLst/>
          </a:prstGeom>
        </p:spPr>
      </p:pic>
      <p:sp>
        <p:nvSpPr>
          <p:cNvPr id="9" name="TextBox 8">
            <a:extLst>
              <a:ext uri="{FF2B5EF4-FFF2-40B4-BE49-F238E27FC236}">
                <a16:creationId xmlns:a16="http://schemas.microsoft.com/office/drawing/2014/main" id="{F73F741A-4D07-42A8-83C2-1383716F174C}"/>
              </a:ext>
            </a:extLst>
          </p:cNvPr>
          <p:cNvSpPr txBox="1"/>
          <p:nvPr/>
        </p:nvSpPr>
        <p:spPr>
          <a:xfrm rot="16200000">
            <a:off x="1053427" y="2828944"/>
            <a:ext cx="1385454" cy="338554"/>
          </a:xfrm>
          <a:prstGeom prst="rect">
            <a:avLst/>
          </a:prstGeom>
          <a:noFill/>
        </p:spPr>
        <p:txBody>
          <a:bodyPr wrap="square" rtlCol="0">
            <a:spAutoFit/>
          </a:bodyPr>
          <a:lstStyle/>
          <a:p>
            <a:r>
              <a:rPr lang="en-US" sz="1600" b="1"/>
              <a:t>Severity</a:t>
            </a:r>
          </a:p>
        </p:txBody>
      </p:sp>
      <p:sp>
        <p:nvSpPr>
          <p:cNvPr id="10" name="TextBox 9">
            <a:extLst>
              <a:ext uri="{FF2B5EF4-FFF2-40B4-BE49-F238E27FC236}">
                <a16:creationId xmlns:a16="http://schemas.microsoft.com/office/drawing/2014/main" id="{A2E49CC2-C0E7-4F66-832E-32B045C3BE7A}"/>
              </a:ext>
            </a:extLst>
          </p:cNvPr>
          <p:cNvSpPr txBox="1"/>
          <p:nvPr/>
        </p:nvSpPr>
        <p:spPr>
          <a:xfrm>
            <a:off x="1845672" y="3809076"/>
            <a:ext cx="1385454" cy="338554"/>
          </a:xfrm>
          <a:prstGeom prst="rect">
            <a:avLst/>
          </a:prstGeom>
          <a:noFill/>
        </p:spPr>
        <p:txBody>
          <a:bodyPr wrap="square" rtlCol="0">
            <a:spAutoFit/>
          </a:bodyPr>
          <a:lstStyle/>
          <a:p>
            <a:r>
              <a:rPr lang="en-US" sz="1600" b="1"/>
              <a:t>Likelihood</a:t>
            </a:r>
          </a:p>
        </p:txBody>
      </p:sp>
      <p:graphicFrame>
        <p:nvGraphicFramePr>
          <p:cNvPr id="11" name="Table 10">
            <a:extLst>
              <a:ext uri="{FF2B5EF4-FFF2-40B4-BE49-F238E27FC236}">
                <a16:creationId xmlns:a16="http://schemas.microsoft.com/office/drawing/2014/main" id="{F04D41E9-AA8A-464A-B9DD-54C296C9965C}"/>
              </a:ext>
            </a:extLst>
          </p:cNvPr>
          <p:cNvGraphicFramePr>
            <a:graphicFrameLocks noGrp="1"/>
          </p:cNvGraphicFramePr>
          <p:nvPr>
            <p:extLst>
              <p:ext uri="{D42A27DB-BD31-4B8C-83A1-F6EECF244321}">
                <p14:modId xmlns:p14="http://schemas.microsoft.com/office/powerpoint/2010/main" val="3332811354"/>
              </p:ext>
            </p:extLst>
          </p:nvPr>
        </p:nvGraphicFramePr>
        <p:xfrm>
          <a:off x="5577649" y="2711796"/>
          <a:ext cx="1064292" cy="1097280"/>
        </p:xfrm>
        <a:graphic>
          <a:graphicData uri="http://schemas.openxmlformats.org/drawingml/2006/table">
            <a:tbl>
              <a:tblPr/>
              <a:tblGrid>
                <a:gridCol w="354764">
                  <a:extLst>
                    <a:ext uri="{9D8B030D-6E8A-4147-A177-3AD203B41FA5}">
                      <a16:colId xmlns:a16="http://schemas.microsoft.com/office/drawing/2014/main" val="197423709"/>
                    </a:ext>
                  </a:extLst>
                </a:gridCol>
                <a:gridCol w="354764">
                  <a:extLst>
                    <a:ext uri="{9D8B030D-6E8A-4147-A177-3AD203B41FA5}">
                      <a16:colId xmlns:a16="http://schemas.microsoft.com/office/drawing/2014/main" val="2034075398"/>
                    </a:ext>
                  </a:extLst>
                </a:gridCol>
                <a:gridCol w="354764">
                  <a:extLst>
                    <a:ext uri="{9D8B030D-6E8A-4147-A177-3AD203B41FA5}">
                      <a16:colId xmlns:a16="http://schemas.microsoft.com/office/drawing/2014/main" val="3521191578"/>
                    </a:ext>
                  </a:extLst>
                </a:gridCol>
              </a:tblGrid>
              <a:tr h="260350">
                <a:tc>
                  <a:txBody>
                    <a:bodyPr/>
                    <a:lstStyle/>
                    <a:p>
                      <a:pPr algn="l" fontAlgn="auto"/>
                      <a:r>
                        <a:rPr lang="en-US" sz="1800" b="1" i="0">
                          <a:solidFill>
                            <a:srgbClr val="FFFFFF"/>
                          </a:solidFill>
                          <a:effectLst/>
                          <a:latin typeface="Calibri" panose="020F0502020204030204" pitchFamily="34" charset="0"/>
                        </a:rPr>
                        <a:t>​</a:t>
                      </a:r>
                    </a:p>
                  </a:txBody>
                  <a:tcPr>
                    <a:lnL w="6350" cap="flat" cmpd="sng" algn="ctr">
                      <a:solidFill>
                        <a:srgbClr val="000000"/>
                      </a:solidFill>
                      <a:prstDash val="solid"/>
                      <a:round/>
                      <a:headEnd type="none" w="med" len="med"/>
                      <a:tailEnd type="none" w="med" len="med"/>
                    </a:lnL>
                    <a:lnR w="2667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auto"/>
                      <a:r>
                        <a:rPr lang="en-US" sz="1800" b="1" i="0">
                          <a:solidFill>
                            <a:srgbClr val="FFFFFF"/>
                          </a:solidFill>
                          <a:effectLst/>
                          <a:latin typeface="Calibri" panose="020F0502020204030204" pitchFamily="34" charset="0"/>
                        </a:rPr>
                        <a:t>​</a:t>
                      </a:r>
                    </a:p>
                  </a:txBody>
                  <a:tcPr>
                    <a:lnL w="26670" cap="flat" cmpd="sng" algn="ctr">
                      <a:solidFill>
                        <a:srgbClr val="000000"/>
                      </a:solidFill>
                      <a:prstDash val="solid"/>
                      <a:round/>
                      <a:headEnd type="none" w="med" len="med"/>
                      <a:tailEnd type="none" w="med" len="med"/>
                    </a:lnL>
                    <a:lnR w="26670" cap="flat" cmpd="sng" algn="ctr">
                      <a:solidFill>
                        <a:srgbClr val="000000"/>
                      </a:solidFill>
                      <a:prstDash val="solid"/>
                      <a:round/>
                      <a:headEnd type="none" w="med" len="med"/>
                      <a:tailEnd type="none" w="med" len="med"/>
                    </a:lnR>
                    <a:lnT w="26670" cap="flat" cmpd="sng" algn="ctr">
                      <a:solidFill>
                        <a:srgbClr val="000000"/>
                      </a:solidFill>
                      <a:prstDash val="solid"/>
                      <a:round/>
                      <a:headEnd type="none" w="med" len="med"/>
                      <a:tailEnd type="none" w="med" len="med"/>
                    </a:lnT>
                    <a:lnB w="26670" cap="flat" cmpd="sng" algn="ctr">
                      <a:solidFill>
                        <a:srgbClr val="000000"/>
                      </a:solidFill>
                      <a:prstDash val="solid"/>
                      <a:round/>
                      <a:headEnd type="none" w="med" len="med"/>
                      <a:tailEnd type="none" w="med" len="med"/>
                    </a:lnB>
                    <a:solidFill>
                      <a:srgbClr val="FFD347"/>
                    </a:solidFill>
                  </a:tcPr>
                </a:tc>
                <a:tc>
                  <a:txBody>
                    <a:bodyPr/>
                    <a:lstStyle/>
                    <a:p>
                      <a:pPr algn="l" fontAlgn="auto"/>
                      <a:r>
                        <a:rPr lang="en-US" sz="1800" b="1" i="0">
                          <a:solidFill>
                            <a:srgbClr val="FFFFFF"/>
                          </a:solidFill>
                          <a:effectLst/>
                          <a:latin typeface="Calibri" panose="020F0502020204030204" pitchFamily="34" charset="0"/>
                        </a:rPr>
                        <a:t>​</a:t>
                      </a:r>
                    </a:p>
                  </a:txBody>
                  <a:tcPr>
                    <a:lnL w="2667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4276381627"/>
                  </a:ext>
                </a:extLst>
              </a:tr>
              <a:tr h="260350">
                <a:tc>
                  <a:txBody>
                    <a:bodyPr/>
                    <a:lstStyle/>
                    <a:p>
                      <a:pPr algn="l" fontAlgn="auto"/>
                      <a:r>
                        <a:rPr lang="en-US" sz="1800" b="0" i="0">
                          <a:solidFill>
                            <a:srgbClr val="000000"/>
                          </a:solidFill>
                          <a:effectLst/>
                          <a:latin typeface="Calibri" panose="020F0502020204030204" pitchFamily="34" charset="0"/>
                        </a:rPr>
                        <a:t>​</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auto"/>
                      <a:r>
                        <a:rPr lang="en-US" sz="1800" b="0" i="0">
                          <a:solidFill>
                            <a:srgbClr val="000000"/>
                          </a:solidFill>
                          <a:effectLst/>
                          <a:latin typeface="Calibri" panose="020F0502020204030204" pitchFamily="34" charset="0"/>
                        </a:rPr>
                        <a:t>​</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667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auto"/>
                      <a:r>
                        <a:rPr lang="en-US" sz="1800" b="0" i="0">
                          <a:solidFill>
                            <a:srgbClr val="000000"/>
                          </a:solidFill>
                          <a:effectLst/>
                          <a:latin typeface="Calibri" panose="020F0502020204030204" pitchFamily="34" charset="0"/>
                        </a:rPr>
                        <a:t>​</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347"/>
                    </a:solidFill>
                  </a:tcPr>
                </a:tc>
                <a:extLst>
                  <a:ext uri="{0D108BD9-81ED-4DB2-BD59-A6C34878D82A}">
                    <a16:rowId xmlns:a16="http://schemas.microsoft.com/office/drawing/2014/main" val="1707376652"/>
                  </a:ext>
                </a:extLst>
              </a:tr>
              <a:tr h="260350">
                <a:tc>
                  <a:txBody>
                    <a:bodyPr/>
                    <a:lstStyle/>
                    <a:p>
                      <a:pPr algn="l" fontAlgn="auto"/>
                      <a:r>
                        <a:rPr lang="en-US" sz="1800" b="0" i="0">
                          <a:solidFill>
                            <a:srgbClr val="000000"/>
                          </a:solidFill>
                          <a:effectLst/>
                          <a:latin typeface="Calibri" panose="020F0502020204030204" pitchFamily="34" charset="0"/>
                        </a:rPr>
                        <a:t>​</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auto"/>
                      <a:r>
                        <a:rPr lang="en-US" sz="1800" b="0" i="0">
                          <a:solidFill>
                            <a:srgbClr val="000000"/>
                          </a:solidFill>
                          <a:effectLst/>
                          <a:latin typeface="Calibri" panose="020F0502020204030204" pitchFamily="34" charset="0"/>
                        </a:rPr>
                        <a:t>​</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auto"/>
                      <a:r>
                        <a:rPr lang="en-US" sz="1800" b="0" i="0">
                          <a:solidFill>
                            <a:srgbClr val="000000"/>
                          </a:solidFill>
                          <a:effectLst/>
                          <a:latin typeface="Calibri" panose="020F0502020204030204" pitchFamily="34" charset="0"/>
                        </a:rPr>
                        <a:t>​</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07585956"/>
                  </a:ext>
                </a:extLst>
              </a:tr>
            </a:tbl>
          </a:graphicData>
        </a:graphic>
      </p:graphicFrame>
      <p:sp>
        <p:nvSpPr>
          <p:cNvPr id="12" name="TextBox 11">
            <a:extLst>
              <a:ext uri="{FF2B5EF4-FFF2-40B4-BE49-F238E27FC236}">
                <a16:creationId xmlns:a16="http://schemas.microsoft.com/office/drawing/2014/main" id="{10D5A45C-2087-4FDC-91FC-C0B5CFFA5563}"/>
              </a:ext>
            </a:extLst>
          </p:cNvPr>
          <p:cNvSpPr txBox="1"/>
          <p:nvPr/>
        </p:nvSpPr>
        <p:spPr>
          <a:xfrm rot="16200000">
            <a:off x="4715645" y="2828944"/>
            <a:ext cx="1385454" cy="338554"/>
          </a:xfrm>
          <a:prstGeom prst="rect">
            <a:avLst/>
          </a:prstGeom>
          <a:noFill/>
        </p:spPr>
        <p:txBody>
          <a:bodyPr wrap="square" rtlCol="0">
            <a:spAutoFit/>
          </a:bodyPr>
          <a:lstStyle/>
          <a:p>
            <a:r>
              <a:rPr lang="en-US" sz="1600" b="1"/>
              <a:t>Severity</a:t>
            </a:r>
          </a:p>
        </p:txBody>
      </p:sp>
      <p:sp>
        <p:nvSpPr>
          <p:cNvPr id="13" name="TextBox 12">
            <a:extLst>
              <a:ext uri="{FF2B5EF4-FFF2-40B4-BE49-F238E27FC236}">
                <a16:creationId xmlns:a16="http://schemas.microsoft.com/office/drawing/2014/main" id="{F52E60E2-E087-4BBE-B687-E3679A1E90B8}"/>
              </a:ext>
            </a:extLst>
          </p:cNvPr>
          <p:cNvSpPr txBox="1"/>
          <p:nvPr/>
        </p:nvSpPr>
        <p:spPr>
          <a:xfrm>
            <a:off x="5507890" y="3809076"/>
            <a:ext cx="1385454" cy="338554"/>
          </a:xfrm>
          <a:prstGeom prst="rect">
            <a:avLst/>
          </a:prstGeom>
          <a:noFill/>
        </p:spPr>
        <p:txBody>
          <a:bodyPr wrap="square" rtlCol="0">
            <a:spAutoFit/>
          </a:bodyPr>
          <a:lstStyle/>
          <a:p>
            <a:r>
              <a:rPr lang="en-US" sz="1600" b="1"/>
              <a:t>Likelihood</a:t>
            </a:r>
          </a:p>
        </p:txBody>
      </p:sp>
      <p:graphicFrame>
        <p:nvGraphicFramePr>
          <p:cNvPr id="14" name="Table 13">
            <a:extLst>
              <a:ext uri="{FF2B5EF4-FFF2-40B4-BE49-F238E27FC236}">
                <a16:creationId xmlns:a16="http://schemas.microsoft.com/office/drawing/2014/main" id="{BA38B1F6-DA0A-4C43-A43C-595D9F605245}"/>
              </a:ext>
            </a:extLst>
          </p:cNvPr>
          <p:cNvGraphicFramePr>
            <a:graphicFrameLocks noGrp="1"/>
          </p:cNvGraphicFramePr>
          <p:nvPr>
            <p:extLst>
              <p:ext uri="{D42A27DB-BD31-4B8C-83A1-F6EECF244321}">
                <p14:modId xmlns:p14="http://schemas.microsoft.com/office/powerpoint/2010/main" val="3785472097"/>
              </p:ext>
            </p:extLst>
          </p:nvPr>
        </p:nvGraphicFramePr>
        <p:xfrm>
          <a:off x="9033016" y="2711796"/>
          <a:ext cx="1064292" cy="1100229"/>
        </p:xfrm>
        <a:graphic>
          <a:graphicData uri="http://schemas.openxmlformats.org/drawingml/2006/table">
            <a:tbl>
              <a:tblPr/>
              <a:tblGrid>
                <a:gridCol w="354764">
                  <a:extLst>
                    <a:ext uri="{9D8B030D-6E8A-4147-A177-3AD203B41FA5}">
                      <a16:colId xmlns:a16="http://schemas.microsoft.com/office/drawing/2014/main" val="197423709"/>
                    </a:ext>
                  </a:extLst>
                </a:gridCol>
                <a:gridCol w="354764">
                  <a:extLst>
                    <a:ext uri="{9D8B030D-6E8A-4147-A177-3AD203B41FA5}">
                      <a16:colId xmlns:a16="http://schemas.microsoft.com/office/drawing/2014/main" val="2034075398"/>
                    </a:ext>
                  </a:extLst>
                </a:gridCol>
                <a:gridCol w="354764">
                  <a:extLst>
                    <a:ext uri="{9D8B030D-6E8A-4147-A177-3AD203B41FA5}">
                      <a16:colId xmlns:a16="http://schemas.microsoft.com/office/drawing/2014/main" val="3521191578"/>
                    </a:ext>
                  </a:extLst>
                </a:gridCol>
              </a:tblGrid>
              <a:tr h="368709">
                <a:tc>
                  <a:txBody>
                    <a:bodyPr/>
                    <a:lstStyle/>
                    <a:p>
                      <a:pPr algn="l" fontAlgn="auto"/>
                      <a:r>
                        <a:rPr lang="en-US" sz="1800" b="1" i="0">
                          <a:solidFill>
                            <a:srgbClr val="FFFFFF"/>
                          </a:solidFill>
                          <a:effectLst/>
                          <a:latin typeface="Calibri" panose="020F0502020204030204" pitchFamily="34" charset="0"/>
                        </a:rPr>
                        <a:t>​</a:t>
                      </a:r>
                    </a:p>
                  </a:txBody>
                  <a:tcPr>
                    <a:lnL w="6350" cap="flat" cmpd="sng" algn="ctr">
                      <a:solidFill>
                        <a:srgbClr val="000000"/>
                      </a:solidFill>
                      <a:prstDash val="solid"/>
                      <a:round/>
                      <a:headEnd type="none" w="med" len="med"/>
                      <a:tailEnd type="none" w="med" len="med"/>
                    </a:lnL>
                    <a:lnR w="2667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auto"/>
                      <a:r>
                        <a:rPr lang="en-US" sz="1800" b="1" i="0">
                          <a:solidFill>
                            <a:srgbClr val="FFFFFF"/>
                          </a:solidFill>
                          <a:effectLst/>
                          <a:latin typeface="Calibri" panose="020F0502020204030204" pitchFamily="34" charset="0"/>
                        </a:rPr>
                        <a:t>​</a:t>
                      </a:r>
                    </a:p>
                  </a:txBody>
                  <a:tcPr>
                    <a:lnL w="26670" cap="flat" cmpd="sng" algn="ctr">
                      <a:solidFill>
                        <a:srgbClr val="000000"/>
                      </a:solidFill>
                      <a:prstDash val="solid"/>
                      <a:round/>
                      <a:headEnd type="none" w="med" len="med"/>
                      <a:tailEnd type="none" w="med" len="med"/>
                    </a:lnL>
                    <a:lnR w="26670" cap="flat" cmpd="sng" algn="ctr">
                      <a:solidFill>
                        <a:srgbClr val="000000"/>
                      </a:solidFill>
                      <a:prstDash val="solid"/>
                      <a:round/>
                      <a:headEnd type="none" w="med" len="med"/>
                      <a:tailEnd type="none" w="med" len="med"/>
                    </a:lnR>
                    <a:lnT w="26670" cap="flat" cmpd="sng" algn="ctr">
                      <a:solidFill>
                        <a:srgbClr val="000000"/>
                      </a:solidFill>
                      <a:prstDash val="solid"/>
                      <a:round/>
                      <a:headEnd type="none" w="med" len="med"/>
                      <a:tailEnd type="none" w="med" len="med"/>
                    </a:lnT>
                    <a:lnB w="26670" cap="flat" cmpd="sng" algn="ctr">
                      <a:solidFill>
                        <a:srgbClr val="000000"/>
                      </a:solidFill>
                      <a:prstDash val="solid"/>
                      <a:round/>
                      <a:headEnd type="none" w="med" len="med"/>
                      <a:tailEnd type="none" w="med" len="med"/>
                    </a:lnB>
                    <a:solidFill>
                      <a:srgbClr val="FFD347"/>
                    </a:solidFill>
                  </a:tcPr>
                </a:tc>
                <a:tc>
                  <a:txBody>
                    <a:bodyPr/>
                    <a:lstStyle/>
                    <a:p>
                      <a:pPr algn="l" fontAlgn="auto"/>
                      <a:r>
                        <a:rPr lang="en-US" sz="1800" b="1" i="0">
                          <a:solidFill>
                            <a:srgbClr val="FFFFFF"/>
                          </a:solidFill>
                          <a:effectLst/>
                          <a:latin typeface="Calibri" panose="020F0502020204030204" pitchFamily="34" charset="0"/>
                        </a:rPr>
                        <a:t>​</a:t>
                      </a:r>
                    </a:p>
                  </a:txBody>
                  <a:tcPr>
                    <a:lnL w="2667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4276381627"/>
                  </a:ext>
                </a:extLst>
              </a:tr>
              <a:tr h="260350">
                <a:tc>
                  <a:txBody>
                    <a:bodyPr/>
                    <a:lstStyle/>
                    <a:p>
                      <a:pPr algn="l" fontAlgn="auto"/>
                      <a:r>
                        <a:rPr lang="en-US" sz="1800" b="0" i="0">
                          <a:solidFill>
                            <a:srgbClr val="000000"/>
                          </a:solidFill>
                          <a:effectLst/>
                          <a:latin typeface="Calibri" panose="020F0502020204030204" pitchFamily="34" charset="0"/>
                        </a:rPr>
                        <a:t>​</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auto"/>
                      <a:r>
                        <a:rPr lang="en-US" sz="1800" b="0" i="0">
                          <a:solidFill>
                            <a:srgbClr val="000000"/>
                          </a:solidFill>
                          <a:effectLst/>
                          <a:latin typeface="Calibri" panose="020F0502020204030204" pitchFamily="34" charset="0"/>
                        </a:rPr>
                        <a:t>​</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667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auto"/>
                      <a:r>
                        <a:rPr lang="en-US" sz="1800" b="0" i="0">
                          <a:solidFill>
                            <a:srgbClr val="000000"/>
                          </a:solidFill>
                          <a:effectLst/>
                          <a:latin typeface="Calibri" panose="020F0502020204030204" pitchFamily="34" charset="0"/>
                        </a:rPr>
                        <a:t>​</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347"/>
                    </a:solidFill>
                  </a:tcPr>
                </a:tc>
                <a:extLst>
                  <a:ext uri="{0D108BD9-81ED-4DB2-BD59-A6C34878D82A}">
                    <a16:rowId xmlns:a16="http://schemas.microsoft.com/office/drawing/2014/main" val="1707376652"/>
                  </a:ext>
                </a:extLst>
              </a:tr>
              <a:tr h="260350">
                <a:tc>
                  <a:txBody>
                    <a:bodyPr/>
                    <a:lstStyle/>
                    <a:p>
                      <a:pPr algn="l" fontAlgn="auto"/>
                      <a:r>
                        <a:rPr lang="en-US" sz="1800" b="0" i="0">
                          <a:solidFill>
                            <a:srgbClr val="000000"/>
                          </a:solidFill>
                          <a:effectLst/>
                          <a:latin typeface="Calibri" panose="020F0502020204030204" pitchFamily="34" charset="0"/>
                        </a:rPr>
                        <a:t>​</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auto"/>
                      <a:r>
                        <a:rPr lang="en-US" sz="1800" b="0" i="0">
                          <a:solidFill>
                            <a:srgbClr val="000000"/>
                          </a:solidFill>
                          <a:effectLst/>
                          <a:latin typeface="Calibri" panose="020F0502020204030204" pitchFamily="34" charset="0"/>
                        </a:rPr>
                        <a:t>​</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auto"/>
                      <a:r>
                        <a:rPr lang="en-US" sz="1800" b="0" i="0">
                          <a:solidFill>
                            <a:srgbClr val="000000"/>
                          </a:solidFill>
                          <a:effectLst/>
                          <a:latin typeface="Calibri" panose="020F0502020204030204" pitchFamily="34" charset="0"/>
                        </a:rPr>
                        <a:t>​</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07585956"/>
                  </a:ext>
                </a:extLst>
              </a:tr>
            </a:tbl>
          </a:graphicData>
        </a:graphic>
      </p:graphicFrame>
      <p:sp>
        <p:nvSpPr>
          <p:cNvPr id="15" name="TextBox 14">
            <a:extLst>
              <a:ext uri="{FF2B5EF4-FFF2-40B4-BE49-F238E27FC236}">
                <a16:creationId xmlns:a16="http://schemas.microsoft.com/office/drawing/2014/main" id="{53D94177-AE55-40AA-8A08-712D4C696E41}"/>
              </a:ext>
            </a:extLst>
          </p:cNvPr>
          <p:cNvSpPr txBox="1"/>
          <p:nvPr/>
        </p:nvSpPr>
        <p:spPr>
          <a:xfrm rot="16200000">
            <a:off x="8171012" y="2828944"/>
            <a:ext cx="1385454" cy="338554"/>
          </a:xfrm>
          <a:prstGeom prst="rect">
            <a:avLst/>
          </a:prstGeom>
          <a:noFill/>
        </p:spPr>
        <p:txBody>
          <a:bodyPr wrap="square" rtlCol="0">
            <a:spAutoFit/>
          </a:bodyPr>
          <a:lstStyle/>
          <a:p>
            <a:r>
              <a:rPr lang="en-US" sz="1600" b="1"/>
              <a:t>Severity</a:t>
            </a:r>
          </a:p>
        </p:txBody>
      </p:sp>
      <p:sp>
        <p:nvSpPr>
          <p:cNvPr id="16" name="TextBox 15">
            <a:extLst>
              <a:ext uri="{FF2B5EF4-FFF2-40B4-BE49-F238E27FC236}">
                <a16:creationId xmlns:a16="http://schemas.microsoft.com/office/drawing/2014/main" id="{E5830C46-FA5C-4ED5-A18F-3AF835D4190F}"/>
              </a:ext>
            </a:extLst>
          </p:cNvPr>
          <p:cNvSpPr txBox="1"/>
          <p:nvPr/>
        </p:nvSpPr>
        <p:spPr>
          <a:xfrm>
            <a:off x="8963257" y="3809076"/>
            <a:ext cx="1385454" cy="338554"/>
          </a:xfrm>
          <a:prstGeom prst="rect">
            <a:avLst/>
          </a:prstGeom>
          <a:noFill/>
        </p:spPr>
        <p:txBody>
          <a:bodyPr wrap="square" rtlCol="0">
            <a:spAutoFit/>
          </a:bodyPr>
          <a:lstStyle/>
          <a:p>
            <a:r>
              <a:rPr lang="en-US" sz="1600" b="1"/>
              <a:t>Likelihood</a:t>
            </a:r>
          </a:p>
        </p:txBody>
      </p:sp>
      <p:sp>
        <p:nvSpPr>
          <p:cNvPr id="20" name="TextBox 19">
            <a:extLst>
              <a:ext uri="{FF2B5EF4-FFF2-40B4-BE49-F238E27FC236}">
                <a16:creationId xmlns:a16="http://schemas.microsoft.com/office/drawing/2014/main" id="{90A82DA8-552F-4AAF-9B33-7C1A575A79CC}"/>
              </a:ext>
            </a:extLst>
          </p:cNvPr>
          <p:cNvSpPr txBox="1"/>
          <p:nvPr/>
        </p:nvSpPr>
        <p:spPr>
          <a:xfrm>
            <a:off x="8217205" y="1513138"/>
            <a:ext cx="3491321" cy="369332"/>
          </a:xfrm>
          <a:prstGeom prst="rect">
            <a:avLst/>
          </a:prstGeom>
          <a:noFill/>
        </p:spPr>
        <p:txBody>
          <a:bodyPr wrap="square" rtlCol="0">
            <a:spAutoFit/>
          </a:bodyPr>
          <a:lstStyle/>
          <a:p>
            <a:r>
              <a:rPr lang="en-US" b="1"/>
              <a:t>Corrupted configuration files</a:t>
            </a:r>
          </a:p>
        </p:txBody>
      </p:sp>
      <p:sp>
        <p:nvSpPr>
          <p:cNvPr id="21" name="TextBox 20">
            <a:extLst>
              <a:ext uri="{FF2B5EF4-FFF2-40B4-BE49-F238E27FC236}">
                <a16:creationId xmlns:a16="http://schemas.microsoft.com/office/drawing/2014/main" id="{3904B44B-5444-4F27-86D9-26F2B6F3916A}"/>
              </a:ext>
            </a:extLst>
          </p:cNvPr>
          <p:cNvSpPr txBox="1"/>
          <p:nvPr/>
        </p:nvSpPr>
        <p:spPr>
          <a:xfrm>
            <a:off x="1020126" y="1470708"/>
            <a:ext cx="3083836" cy="646331"/>
          </a:xfrm>
          <a:prstGeom prst="rect">
            <a:avLst/>
          </a:prstGeom>
          <a:noFill/>
        </p:spPr>
        <p:txBody>
          <a:bodyPr wrap="square" rtlCol="0">
            <a:spAutoFit/>
          </a:bodyPr>
          <a:lstStyle/>
          <a:p>
            <a:r>
              <a:rPr lang="en-US" b="1"/>
              <a:t>The user does not buy-in to the idea</a:t>
            </a:r>
          </a:p>
        </p:txBody>
      </p:sp>
      <p:sp>
        <p:nvSpPr>
          <p:cNvPr id="22" name="TextBox 21">
            <a:extLst>
              <a:ext uri="{FF2B5EF4-FFF2-40B4-BE49-F238E27FC236}">
                <a16:creationId xmlns:a16="http://schemas.microsoft.com/office/drawing/2014/main" id="{11532CD9-03A4-4A0E-9215-478ACFD1EDC1}"/>
              </a:ext>
            </a:extLst>
          </p:cNvPr>
          <p:cNvSpPr txBox="1"/>
          <p:nvPr/>
        </p:nvSpPr>
        <p:spPr>
          <a:xfrm>
            <a:off x="1092908" y="4215378"/>
            <a:ext cx="2890981" cy="2308324"/>
          </a:xfrm>
          <a:prstGeom prst="rect">
            <a:avLst/>
          </a:prstGeom>
          <a:noFill/>
        </p:spPr>
        <p:txBody>
          <a:bodyPr wrap="square" rtlCol="0">
            <a:spAutoFit/>
          </a:bodyPr>
          <a:lstStyle/>
          <a:p>
            <a:r>
              <a:rPr lang="en-US"/>
              <a:t>The user does not find the application intuitive. As such, we will try to switch our approach from Waterfall to a more Agile method in order to be on the same page as the client.</a:t>
            </a:r>
          </a:p>
        </p:txBody>
      </p:sp>
      <p:sp>
        <p:nvSpPr>
          <p:cNvPr id="23" name="TextBox 22">
            <a:extLst>
              <a:ext uri="{FF2B5EF4-FFF2-40B4-BE49-F238E27FC236}">
                <a16:creationId xmlns:a16="http://schemas.microsoft.com/office/drawing/2014/main" id="{794B8BC1-B259-49E0-948C-FA118656F174}"/>
              </a:ext>
            </a:extLst>
          </p:cNvPr>
          <p:cNvSpPr txBox="1"/>
          <p:nvPr/>
        </p:nvSpPr>
        <p:spPr>
          <a:xfrm>
            <a:off x="5239095" y="1530942"/>
            <a:ext cx="3083836" cy="369332"/>
          </a:xfrm>
          <a:prstGeom prst="rect">
            <a:avLst/>
          </a:prstGeom>
          <a:noFill/>
        </p:spPr>
        <p:txBody>
          <a:bodyPr wrap="square" rtlCol="0">
            <a:spAutoFit/>
          </a:bodyPr>
          <a:lstStyle/>
          <a:p>
            <a:r>
              <a:rPr lang="en-US" b="1"/>
              <a:t>AWS Disruption</a:t>
            </a:r>
          </a:p>
        </p:txBody>
      </p:sp>
      <p:sp>
        <p:nvSpPr>
          <p:cNvPr id="24" name="TextBox 23">
            <a:extLst>
              <a:ext uri="{FF2B5EF4-FFF2-40B4-BE49-F238E27FC236}">
                <a16:creationId xmlns:a16="http://schemas.microsoft.com/office/drawing/2014/main" id="{CA39C149-4120-4F45-9C27-B3DC3FC9D611}"/>
              </a:ext>
            </a:extLst>
          </p:cNvPr>
          <p:cNvSpPr txBox="1"/>
          <p:nvPr/>
        </p:nvSpPr>
        <p:spPr>
          <a:xfrm>
            <a:off x="4755126" y="4151673"/>
            <a:ext cx="2890981" cy="2031325"/>
          </a:xfrm>
          <a:prstGeom prst="rect">
            <a:avLst/>
          </a:prstGeom>
          <a:noFill/>
        </p:spPr>
        <p:txBody>
          <a:bodyPr wrap="square" rtlCol="0">
            <a:spAutoFit/>
          </a:bodyPr>
          <a:lstStyle/>
          <a:p>
            <a:r>
              <a:rPr lang="en-US"/>
              <a:t>The application is hosted on AWS and will not work in the event of a disruption. This could be hosted on a second cloud provider as well as backup like Azure.</a:t>
            </a:r>
          </a:p>
        </p:txBody>
      </p:sp>
      <p:sp>
        <p:nvSpPr>
          <p:cNvPr id="25" name="TextBox 24">
            <a:extLst>
              <a:ext uri="{FF2B5EF4-FFF2-40B4-BE49-F238E27FC236}">
                <a16:creationId xmlns:a16="http://schemas.microsoft.com/office/drawing/2014/main" id="{A8E8C217-4CC5-4021-A728-CE071BA03139}"/>
              </a:ext>
            </a:extLst>
          </p:cNvPr>
          <p:cNvSpPr txBox="1"/>
          <p:nvPr/>
        </p:nvSpPr>
        <p:spPr>
          <a:xfrm>
            <a:off x="8398871" y="4200677"/>
            <a:ext cx="2890981" cy="2031325"/>
          </a:xfrm>
          <a:prstGeom prst="rect">
            <a:avLst/>
          </a:prstGeom>
          <a:noFill/>
        </p:spPr>
        <p:txBody>
          <a:bodyPr wrap="square" rtlCol="0">
            <a:spAutoFit/>
          </a:bodyPr>
          <a:lstStyle/>
          <a:p>
            <a:r>
              <a:rPr lang="en-US"/>
              <a:t>The application might not work if the configuration files are corrupted. As such, it would be vital to have a backup of these files for quick replacement.</a:t>
            </a:r>
          </a:p>
        </p:txBody>
      </p:sp>
      <p:sp>
        <p:nvSpPr>
          <p:cNvPr id="3" name="Slide Number Placeholder 2">
            <a:extLst>
              <a:ext uri="{FF2B5EF4-FFF2-40B4-BE49-F238E27FC236}">
                <a16:creationId xmlns:a16="http://schemas.microsoft.com/office/drawing/2014/main" id="{A4265909-FC35-4A66-A897-CA4D886E71AC}"/>
              </a:ext>
            </a:extLst>
          </p:cNvPr>
          <p:cNvSpPr>
            <a:spLocks noGrp="1"/>
          </p:cNvSpPr>
          <p:nvPr>
            <p:ph type="sldNum" sz="quarter" idx="12"/>
          </p:nvPr>
        </p:nvSpPr>
        <p:spPr/>
        <p:txBody>
          <a:bodyPr/>
          <a:lstStyle/>
          <a:p>
            <a:fld id="{FF2BD96E-3838-45D2-9031-D3AF67C920A5}" type="slidenum">
              <a:rPr lang="en-US" smtClean="0"/>
              <a:t>26</a:t>
            </a:fld>
            <a:endParaRPr lang="en-US"/>
          </a:p>
        </p:txBody>
      </p:sp>
    </p:spTree>
    <p:extLst>
      <p:ext uri="{BB962C8B-B14F-4D97-AF65-F5344CB8AC3E}">
        <p14:creationId xmlns:p14="http://schemas.microsoft.com/office/powerpoint/2010/main" val="21364080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40A1B-B1D8-49AC-9740-5DD6C4D9FABA}"/>
              </a:ext>
            </a:extLst>
          </p:cNvPr>
          <p:cNvSpPr>
            <a:spLocks noGrp="1"/>
          </p:cNvSpPr>
          <p:nvPr>
            <p:ph type="title"/>
          </p:nvPr>
        </p:nvSpPr>
        <p:spPr/>
        <p:txBody>
          <a:bodyPr/>
          <a:lstStyle/>
          <a:p>
            <a:r>
              <a:rPr lang="en-US"/>
              <a:t>Data Model</a:t>
            </a:r>
          </a:p>
        </p:txBody>
      </p:sp>
      <p:pic>
        <p:nvPicPr>
          <p:cNvPr id="6" name="Picture 6" descr="Diagram&#10;&#10;Description automatically generated">
            <a:extLst>
              <a:ext uri="{FF2B5EF4-FFF2-40B4-BE49-F238E27FC236}">
                <a16:creationId xmlns:a16="http://schemas.microsoft.com/office/drawing/2014/main" id="{29860585-95D4-4F80-8D0F-CA0368B341BB}"/>
              </a:ext>
            </a:extLst>
          </p:cNvPr>
          <p:cNvPicPr>
            <a:picLocks noGrp="1" noChangeAspect="1"/>
          </p:cNvPicPr>
          <p:nvPr>
            <p:ph idx="1"/>
          </p:nvPr>
        </p:nvPicPr>
        <p:blipFill>
          <a:blip r:embed="rId2"/>
          <a:stretch>
            <a:fillRect/>
          </a:stretch>
        </p:blipFill>
        <p:spPr>
          <a:xfrm>
            <a:off x="2871312" y="1599893"/>
            <a:ext cx="6443229" cy="4906658"/>
          </a:xfrm>
        </p:spPr>
      </p:pic>
      <p:pic>
        <p:nvPicPr>
          <p:cNvPr id="5" name="Picture 4" descr="Logo, company name&#10;&#10;Description automatically generated">
            <a:extLst>
              <a:ext uri="{FF2B5EF4-FFF2-40B4-BE49-F238E27FC236}">
                <a16:creationId xmlns:a16="http://schemas.microsoft.com/office/drawing/2014/main" id="{B8697583-DECB-4081-9A42-324230639274}"/>
              </a:ext>
            </a:extLst>
          </p:cNvPr>
          <p:cNvPicPr>
            <a:picLocks noChangeAspect="1"/>
          </p:cNvPicPr>
          <p:nvPr/>
        </p:nvPicPr>
        <p:blipFill>
          <a:blip r:embed="rId3"/>
          <a:stretch>
            <a:fillRect/>
          </a:stretch>
        </p:blipFill>
        <p:spPr>
          <a:xfrm>
            <a:off x="10049294" y="-186574"/>
            <a:ext cx="1924050" cy="1285875"/>
          </a:xfrm>
          <a:prstGeom prst="rect">
            <a:avLst/>
          </a:prstGeom>
        </p:spPr>
      </p:pic>
      <p:sp>
        <p:nvSpPr>
          <p:cNvPr id="4" name="Slide Number Placeholder 3">
            <a:extLst>
              <a:ext uri="{FF2B5EF4-FFF2-40B4-BE49-F238E27FC236}">
                <a16:creationId xmlns:a16="http://schemas.microsoft.com/office/drawing/2014/main" id="{72F41847-CC6E-422A-B8B4-9759BEFA4E05}"/>
              </a:ext>
            </a:extLst>
          </p:cNvPr>
          <p:cNvSpPr>
            <a:spLocks noGrp="1"/>
          </p:cNvSpPr>
          <p:nvPr>
            <p:ph type="sldNum" sz="quarter" idx="12"/>
          </p:nvPr>
        </p:nvSpPr>
        <p:spPr/>
        <p:txBody>
          <a:bodyPr/>
          <a:lstStyle/>
          <a:p>
            <a:fld id="{FF2BD96E-3838-45D2-9031-D3AF67C920A5}" type="slidenum">
              <a:rPr lang="en-US" smtClean="0"/>
              <a:t>27</a:t>
            </a:fld>
            <a:endParaRPr lang="en-US"/>
          </a:p>
        </p:txBody>
      </p:sp>
    </p:spTree>
    <p:extLst>
      <p:ext uri="{BB962C8B-B14F-4D97-AF65-F5344CB8AC3E}">
        <p14:creationId xmlns:p14="http://schemas.microsoft.com/office/powerpoint/2010/main" val="22854047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AC5B7-0F55-4B08-AFAD-FC8F55C52EE2}"/>
              </a:ext>
            </a:extLst>
          </p:cNvPr>
          <p:cNvSpPr>
            <a:spLocks noGrp="1"/>
          </p:cNvSpPr>
          <p:nvPr>
            <p:ph type="title"/>
          </p:nvPr>
        </p:nvSpPr>
        <p:spPr>
          <a:xfrm>
            <a:off x="694432" y="-102981"/>
            <a:ext cx="10213200" cy="1112836"/>
          </a:xfrm>
        </p:spPr>
        <p:txBody>
          <a:bodyPr/>
          <a:lstStyle/>
          <a:p>
            <a:r>
              <a:rPr lang="en-US" b="1"/>
              <a:t>Agenda/Contents</a:t>
            </a:r>
          </a:p>
        </p:txBody>
      </p:sp>
      <p:sp>
        <p:nvSpPr>
          <p:cNvPr id="3" name="Content Placeholder 2">
            <a:extLst>
              <a:ext uri="{FF2B5EF4-FFF2-40B4-BE49-F238E27FC236}">
                <a16:creationId xmlns:a16="http://schemas.microsoft.com/office/drawing/2014/main" id="{1D982650-EFDE-4745-8A71-3B1BB77F5547}"/>
              </a:ext>
            </a:extLst>
          </p:cNvPr>
          <p:cNvSpPr>
            <a:spLocks noGrp="1"/>
          </p:cNvSpPr>
          <p:nvPr>
            <p:ph idx="1"/>
          </p:nvPr>
        </p:nvSpPr>
        <p:spPr>
          <a:xfrm>
            <a:off x="492154" y="1198410"/>
            <a:ext cx="5112716" cy="5128225"/>
          </a:xfrm>
        </p:spPr>
        <p:txBody>
          <a:bodyPr vert="horz" lIns="91440" tIns="45720" rIns="91440" bIns="45720" rtlCol="0" anchor="t">
            <a:noAutofit/>
          </a:bodyPr>
          <a:lstStyle/>
          <a:p>
            <a:pPr marL="342900" indent="-342900">
              <a:buChar char="Ø"/>
            </a:pPr>
            <a:r>
              <a:rPr lang="en-US">
                <a:solidFill>
                  <a:schemeClr val="tx1"/>
                </a:solidFill>
              </a:rPr>
              <a:t>Value Proposition</a:t>
            </a:r>
          </a:p>
          <a:p>
            <a:pPr marL="359410" lvl="1">
              <a:buFont typeface="Wingdings" panose="05000000000000000000" pitchFamily="2" charset="2"/>
              <a:buChar char="Ø"/>
            </a:pPr>
            <a:r>
              <a:rPr lang="en-US">
                <a:solidFill>
                  <a:schemeClr val="tx1"/>
                </a:solidFill>
              </a:rPr>
              <a:t>  The Problem</a:t>
            </a:r>
          </a:p>
          <a:p>
            <a:pPr marL="359410" lvl="1">
              <a:buFont typeface="Wingdings" panose="05000000000000000000" pitchFamily="2" charset="2"/>
              <a:buChar char="Ø"/>
            </a:pPr>
            <a:r>
              <a:rPr lang="en-US">
                <a:solidFill>
                  <a:schemeClr val="tx1"/>
                </a:solidFill>
              </a:rPr>
              <a:t>  Business Outcomes</a:t>
            </a:r>
          </a:p>
          <a:p>
            <a:pPr marL="359410" lvl="1">
              <a:buFont typeface="Wingdings" panose="05000000000000000000" pitchFamily="2" charset="2"/>
              <a:buChar char="Ø"/>
            </a:pPr>
            <a:r>
              <a:rPr lang="en-US">
                <a:solidFill>
                  <a:schemeClr val="tx1"/>
                </a:solidFill>
              </a:rPr>
              <a:t>  Scope, Time, and Resources</a:t>
            </a:r>
          </a:p>
          <a:p>
            <a:pPr marL="359410" lvl="1">
              <a:buFont typeface="Wingdings" panose="05000000000000000000" pitchFamily="2" charset="2"/>
              <a:buChar char="Ø"/>
            </a:pPr>
            <a:r>
              <a:rPr lang="en-US">
                <a:solidFill>
                  <a:schemeClr val="tx1"/>
                </a:solidFill>
              </a:rPr>
              <a:t>  Version 2 Vision</a:t>
            </a:r>
          </a:p>
          <a:p>
            <a:pPr marL="359410" indent="-359410">
              <a:buClr>
                <a:srgbClr val="C59396"/>
              </a:buClr>
              <a:buFont typeface="Wingdings,Sans-Serif"/>
              <a:buChar char="Ø"/>
            </a:pPr>
            <a:r>
              <a:rPr lang="en-US">
                <a:solidFill>
                  <a:schemeClr val="tx1"/>
                </a:solidFill>
                <a:ea typeface="+mn-lt"/>
                <a:cs typeface="+mn-lt"/>
              </a:rPr>
              <a:t>Application Demo</a:t>
            </a:r>
          </a:p>
          <a:p>
            <a:pPr marL="359410" lvl="1" indent="-285750">
              <a:buFont typeface="Wingdings,Sans-Serif"/>
              <a:buChar char="Ø"/>
            </a:pPr>
            <a:r>
              <a:rPr lang="en-US">
                <a:solidFill>
                  <a:schemeClr val="tx1"/>
                </a:solidFill>
                <a:ea typeface="+mn-lt"/>
                <a:cs typeface="+mn-lt"/>
              </a:rPr>
              <a:t>   Working Application</a:t>
            </a:r>
            <a:endParaRPr lang="en-US" i="0">
              <a:solidFill>
                <a:schemeClr val="tx1"/>
              </a:solidFill>
              <a:ea typeface="+mn-lt"/>
              <a:cs typeface="+mn-lt"/>
            </a:endParaRPr>
          </a:p>
          <a:p>
            <a:pPr marL="359410" lvl="1" indent="-285750">
              <a:buFont typeface="Wingdings,Sans-Serif"/>
              <a:buChar char="Ø"/>
            </a:pPr>
            <a:r>
              <a:rPr lang="en-US">
                <a:solidFill>
                  <a:schemeClr val="tx1"/>
                </a:solidFill>
                <a:ea typeface="+mn-lt"/>
                <a:cs typeface="+mn-lt"/>
              </a:rPr>
              <a:t>   Business Case</a:t>
            </a:r>
            <a:endParaRPr lang="en-US" i="0">
              <a:solidFill>
                <a:schemeClr val="tx1"/>
              </a:solidFill>
              <a:ea typeface="+mn-lt"/>
              <a:cs typeface="+mn-lt"/>
            </a:endParaRPr>
          </a:p>
          <a:p>
            <a:pPr marL="359410" lvl="1" indent="-285750">
              <a:buFont typeface="Wingdings,Sans-Serif"/>
              <a:buChar char="Ø"/>
            </a:pPr>
            <a:r>
              <a:rPr lang="en-US">
                <a:solidFill>
                  <a:schemeClr val="tx1"/>
                </a:solidFill>
                <a:ea typeface="+mn-lt"/>
                <a:cs typeface="+mn-lt"/>
              </a:rPr>
              <a:t>   Problem Solving Approach</a:t>
            </a:r>
            <a:endParaRPr lang="en-US" i="0">
              <a:solidFill>
                <a:schemeClr val="tx1"/>
              </a:solidFill>
              <a:ea typeface="+mn-lt"/>
              <a:cs typeface="+mn-lt"/>
            </a:endParaRPr>
          </a:p>
          <a:p>
            <a:pPr marL="359410" lvl="1" indent="-285750">
              <a:buFont typeface="Wingdings,Sans-Serif"/>
              <a:buChar char="Ø"/>
            </a:pPr>
            <a:r>
              <a:rPr lang="en-US">
                <a:solidFill>
                  <a:schemeClr val="tx1"/>
                </a:solidFill>
                <a:ea typeface="+mn-lt"/>
                <a:cs typeface="+mn-lt"/>
              </a:rPr>
              <a:t>  Technology Stack Justification</a:t>
            </a:r>
            <a:endParaRPr lang="en-US">
              <a:solidFill>
                <a:schemeClr val="tx1"/>
              </a:solidFill>
            </a:endParaRPr>
          </a:p>
          <a:p>
            <a:pPr marL="359410" indent="-359410">
              <a:buChar char="Ø"/>
            </a:pPr>
            <a:endParaRPr lang="en-US">
              <a:solidFill>
                <a:schemeClr val="tx1"/>
              </a:solidFill>
            </a:endParaRPr>
          </a:p>
        </p:txBody>
      </p:sp>
      <p:sp>
        <p:nvSpPr>
          <p:cNvPr id="7" name="Content Placeholder 2">
            <a:extLst>
              <a:ext uri="{FF2B5EF4-FFF2-40B4-BE49-F238E27FC236}">
                <a16:creationId xmlns:a16="http://schemas.microsoft.com/office/drawing/2014/main" id="{14FC336F-867A-4F1A-85DF-AC9217085099}"/>
              </a:ext>
            </a:extLst>
          </p:cNvPr>
          <p:cNvSpPr txBox="1">
            <a:spLocks/>
          </p:cNvSpPr>
          <p:nvPr/>
        </p:nvSpPr>
        <p:spPr>
          <a:xfrm>
            <a:off x="6040005" y="1148020"/>
            <a:ext cx="6034491" cy="6019273"/>
          </a:xfrm>
          <a:prstGeom prst="rect">
            <a:avLst/>
          </a:prstGeom>
        </p:spPr>
        <p:txBody>
          <a:bodyPr vert="horz" lIns="91440" tIns="45720" rIns="91440" bIns="45720" rtlCol="0" anchor="t">
            <a:no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har char="Ø"/>
            </a:pPr>
            <a:r>
              <a:rPr lang="en-US">
                <a:solidFill>
                  <a:schemeClr val="tx1"/>
                </a:solidFill>
              </a:rPr>
              <a:t>Key Takeaways and Lessons Learned</a:t>
            </a:r>
            <a:endParaRPr lang="en-US"/>
          </a:p>
          <a:p>
            <a:pPr marL="359410" lvl="1">
              <a:buFont typeface="Wingdings" panose="05000000000000000000" pitchFamily="2" charset="2"/>
              <a:buChar char="Ø"/>
            </a:pPr>
            <a:r>
              <a:rPr lang="en-US">
                <a:solidFill>
                  <a:schemeClr val="tx1"/>
                </a:solidFill>
              </a:rPr>
              <a:t>  Team Organization</a:t>
            </a:r>
          </a:p>
          <a:p>
            <a:pPr marL="359410" lvl="1">
              <a:buFont typeface="Wingdings" panose="05000000000000000000" pitchFamily="2" charset="2"/>
              <a:buChar char="Ø"/>
            </a:pPr>
            <a:r>
              <a:rPr lang="en-US">
                <a:solidFill>
                  <a:schemeClr val="tx1"/>
                </a:solidFill>
              </a:rPr>
              <a:t>  Design Process</a:t>
            </a:r>
          </a:p>
          <a:p>
            <a:pPr marL="359410" lvl="1">
              <a:buFont typeface="Wingdings" panose="05000000000000000000" pitchFamily="2" charset="2"/>
              <a:buChar char="Ø"/>
            </a:pPr>
            <a:r>
              <a:rPr lang="en-US">
                <a:solidFill>
                  <a:schemeClr val="tx1"/>
                </a:solidFill>
              </a:rPr>
              <a:t>  What We Learned in the Process</a:t>
            </a:r>
          </a:p>
          <a:p>
            <a:pPr marL="359410" indent="-359410">
              <a:buClr>
                <a:srgbClr val="C59396"/>
              </a:buClr>
              <a:buFont typeface="Wingdings" panose="05000000000000000000" pitchFamily="2" charset="2"/>
              <a:buChar char="Ø"/>
            </a:pPr>
            <a:r>
              <a:rPr lang="en-US">
                <a:solidFill>
                  <a:schemeClr val="tx1"/>
                </a:solidFill>
              </a:rPr>
              <a:t>Work Breakdown</a:t>
            </a:r>
          </a:p>
          <a:p>
            <a:pPr marL="359410" lvl="1">
              <a:buFont typeface="Wingdings" panose="05000000000000000000" pitchFamily="2" charset="2"/>
              <a:buChar char="Ø"/>
            </a:pPr>
            <a:r>
              <a:rPr lang="en-US" i="0">
                <a:solidFill>
                  <a:schemeClr val="tx1"/>
                </a:solidFill>
              </a:rPr>
              <a:t> </a:t>
            </a:r>
            <a:r>
              <a:rPr lang="en-US">
                <a:solidFill>
                  <a:schemeClr val="tx1"/>
                </a:solidFill>
              </a:rPr>
              <a:t>  SQL Breakdown</a:t>
            </a:r>
          </a:p>
          <a:p>
            <a:pPr marL="359410" lvl="1">
              <a:buFont typeface="Wingdings" panose="05000000000000000000" pitchFamily="2" charset="2"/>
              <a:buChar char="Ø"/>
            </a:pPr>
            <a:r>
              <a:rPr lang="en-US">
                <a:solidFill>
                  <a:schemeClr val="tx1"/>
                </a:solidFill>
              </a:rPr>
              <a:t>   HTML and Bootstrap</a:t>
            </a:r>
          </a:p>
          <a:p>
            <a:pPr marL="359410" lvl="1">
              <a:buFont typeface="Wingdings" panose="05000000000000000000" pitchFamily="2" charset="2"/>
              <a:buChar char="Ø"/>
            </a:pPr>
            <a:r>
              <a:rPr lang="en-US">
                <a:solidFill>
                  <a:schemeClr val="tx1"/>
                </a:solidFill>
              </a:rPr>
              <a:t>   </a:t>
            </a:r>
            <a:r>
              <a:rPr lang="en-US" err="1">
                <a:solidFill>
                  <a:schemeClr val="tx1"/>
                </a:solidFill>
              </a:rPr>
              <a:t>VueJS</a:t>
            </a:r>
            <a:r>
              <a:rPr lang="en-US">
                <a:solidFill>
                  <a:schemeClr val="tx1"/>
                </a:solidFill>
              </a:rPr>
              <a:t>, PHP, Amazon EC2 Instance</a:t>
            </a:r>
          </a:p>
        </p:txBody>
      </p:sp>
      <p:pic>
        <p:nvPicPr>
          <p:cNvPr id="9" name="Picture 4" descr="Logo, company name&#10;&#10;Description automatically generated">
            <a:extLst>
              <a:ext uri="{FF2B5EF4-FFF2-40B4-BE49-F238E27FC236}">
                <a16:creationId xmlns:a16="http://schemas.microsoft.com/office/drawing/2014/main" id="{540DD23A-C089-4FE9-ADEC-E2853F658998}"/>
              </a:ext>
            </a:extLst>
          </p:cNvPr>
          <p:cNvPicPr>
            <a:picLocks noChangeAspect="1"/>
          </p:cNvPicPr>
          <p:nvPr/>
        </p:nvPicPr>
        <p:blipFill>
          <a:blip r:embed="rId2"/>
          <a:stretch>
            <a:fillRect/>
          </a:stretch>
        </p:blipFill>
        <p:spPr>
          <a:xfrm>
            <a:off x="10049294" y="-186574"/>
            <a:ext cx="1924050" cy="1285875"/>
          </a:xfrm>
          <a:prstGeom prst="rect">
            <a:avLst/>
          </a:prstGeom>
        </p:spPr>
      </p:pic>
      <p:sp>
        <p:nvSpPr>
          <p:cNvPr id="4" name="Slide Number Placeholder 3">
            <a:extLst>
              <a:ext uri="{FF2B5EF4-FFF2-40B4-BE49-F238E27FC236}">
                <a16:creationId xmlns:a16="http://schemas.microsoft.com/office/drawing/2014/main" id="{AE89ED23-F6BD-4A55-929D-E2477387B4AE}"/>
              </a:ext>
            </a:extLst>
          </p:cNvPr>
          <p:cNvSpPr>
            <a:spLocks noGrp="1"/>
          </p:cNvSpPr>
          <p:nvPr>
            <p:ph type="sldNum" sz="quarter" idx="12"/>
          </p:nvPr>
        </p:nvSpPr>
        <p:spPr/>
        <p:txBody>
          <a:bodyPr/>
          <a:lstStyle/>
          <a:p>
            <a:fld id="{FF2BD96E-3838-45D2-9031-D3AF67C920A5}" type="slidenum">
              <a:rPr lang="en-US" smtClean="0"/>
              <a:t>3</a:t>
            </a:fld>
            <a:endParaRPr lang="en-US"/>
          </a:p>
        </p:txBody>
      </p:sp>
    </p:spTree>
    <p:extLst>
      <p:ext uri="{BB962C8B-B14F-4D97-AF65-F5344CB8AC3E}">
        <p14:creationId xmlns:p14="http://schemas.microsoft.com/office/powerpoint/2010/main" val="27104817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Graph">
            <a:extLst>
              <a:ext uri="{FF2B5EF4-FFF2-40B4-BE49-F238E27FC236}">
                <a16:creationId xmlns:a16="http://schemas.microsoft.com/office/drawing/2014/main" id="{45AA394D-BD3D-497A-9901-97EC1C15067B}"/>
              </a:ext>
            </a:extLst>
          </p:cNvPr>
          <p:cNvPicPr>
            <a:picLocks noChangeAspect="1"/>
          </p:cNvPicPr>
          <p:nvPr/>
        </p:nvPicPr>
        <p:blipFill rotWithShape="1">
          <a:blip r:embed="rId2"/>
          <a:srcRect t="6172" r="-2" b="3826"/>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2" name="Rectangle 21">
            <a:extLst>
              <a:ext uri="{FF2B5EF4-FFF2-40B4-BE49-F238E27FC236}">
                <a16:creationId xmlns:a16="http://schemas.microsoft.com/office/drawing/2014/main" id="{767E5D14-5396-4D7B-996A-7BFD00576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 y="1"/>
            <a:ext cx="10033000" cy="6858000"/>
          </a:xfrm>
          <a:prstGeom prst="rect">
            <a:avLst/>
          </a:prstGeom>
          <a:gradFill flip="none" rotWithShape="1">
            <a:gsLst>
              <a:gs pos="40000">
                <a:srgbClr val="000000">
                  <a:alpha val="35000"/>
                </a:srgbClr>
              </a:gs>
              <a:gs pos="60000">
                <a:srgbClr val="000000">
                  <a:alpha val="35000"/>
                </a:srgbClr>
              </a:gs>
              <a:gs pos="20000">
                <a:srgbClr val="000000">
                  <a:alpha val="20000"/>
                </a:srgbClr>
              </a:gs>
              <a:gs pos="0">
                <a:srgbClr val="000000">
                  <a:alpha val="0"/>
                </a:srgbClr>
              </a:gs>
              <a:gs pos="100000">
                <a:srgbClr val="000000">
                  <a:alpha val="0"/>
                </a:srgbClr>
              </a:gs>
              <a:gs pos="80000">
                <a:srgbClr val="000000">
                  <a:alpha val="2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5F58F9A-E7A7-4741-A3D5-5D8C2867A09C}"/>
              </a:ext>
            </a:extLst>
          </p:cNvPr>
          <p:cNvSpPr>
            <a:spLocks noGrp="1"/>
          </p:cNvSpPr>
          <p:nvPr>
            <p:ph type="ctrTitle"/>
          </p:nvPr>
        </p:nvSpPr>
        <p:spPr>
          <a:xfrm>
            <a:off x="2197100" y="1089025"/>
            <a:ext cx="7797800" cy="1532951"/>
          </a:xfrm>
        </p:spPr>
        <p:txBody>
          <a:bodyPr>
            <a:normAutofit/>
          </a:bodyPr>
          <a:lstStyle/>
          <a:p>
            <a:r>
              <a:rPr lang="en-US" b="1">
                <a:solidFill>
                  <a:srgbClr val="FFFFFF"/>
                </a:solidFill>
              </a:rPr>
              <a:t>Value Proposition</a:t>
            </a:r>
          </a:p>
        </p:txBody>
      </p:sp>
      <p:grpSp>
        <p:nvGrpSpPr>
          <p:cNvPr id="26" name="Group 25">
            <a:extLst>
              <a:ext uri="{FF2B5EF4-FFF2-40B4-BE49-F238E27FC236}">
                <a16:creationId xmlns:a16="http://schemas.microsoft.com/office/drawing/2014/main" id="{769F795D-66E2-4432-87F1-7E13EA568E8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9"/>
            <a:ext cx="1080000" cy="1080000"/>
            <a:chOff x="6879023" y="2912639"/>
            <a:chExt cx="1080000" cy="1080000"/>
          </a:xfrm>
        </p:grpSpPr>
        <p:grpSp>
          <p:nvGrpSpPr>
            <p:cNvPr id="27" name="Group 26">
              <a:extLst>
                <a:ext uri="{FF2B5EF4-FFF2-40B4-BE49-F238E27FC236}">
                  <a16:creationId xmlns:a16="http://schemas.microsoft.com/office/drawing/2014/main" id="{E870852C-150C-4471-870D-11A27F4654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9"/>
              <a:ext cx="317159" cy="1080000"/>
              <a:chOff x="4799744" y="2905614"/>
              <a:chExt cx="317159" cy="1080000"/>
            </a:xfrm>
          </p:grpSpPr>
          <p:sp>
            <p:nvSpPr>
              <p:cNvPr id="32" name="Freeform 68">
                <a:extLst>
                  <a:ext uri="{FF2B5EF4-FFF2-40B4-BE49-F238E27FC236}">
                    <a16:creationId xmlns:a16="http://schemas.microsoft.com/office/drawing/2014/main" id="{81089950-4556-4EE5-B23C-9FA83C28F1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69">
                <a:extLst>
                  <a:ext uri="{FF2B5EF4-FFF2-40B4-BE49-F238E27FC236}">
                    <a16:creationId xmlns:a16="http://schemas.microsoft.com/office/drawing/2014/main" id="{12CF34BC-E280-4CBF-AF4A-7F778162E8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Line 70">
                <a:extLst>
                  <a:ext uri="{FF2B5EF4-FFF2-40B4-BE49-F238E27FC236}">
                    <a16:creationId xmlns:a16="http://schemas.microsoft.com/office/drawing/2014/main" id="{22B8AF45-EA47-4AF8-B61A-9803450AE8D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443807CF-0501-40E7-BFD0-D82647E71E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9"/>
              <a:ext cx="317159" cy="1080000"/>
              <a:chOff x="4799744" y="2905614"/>
              <a:chExt cx="317159" cy="1080000"/>
            </a:xfrm>
          </p:grpSpPr>
          <p:sp>
            <p:nvSpPr>
              <p:cNvPr id="29" name="Freeform 68">
                <a:extLst>
                  <a:ext uri="{FF2B5EF4-FFF2-40B4-BE49-F238E27FC236}">
                    <a16:creationId xmlns:a16="http://schemas.microsoft.com/office/drawing/2014/main" id="{776C808B-231E-40AC-849E-C32F2B8E2F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9">
                <a:extLst>
                  <a:ext uri="{FF2B5EF4-FFF2-40B4-BE49-F238E27FC236}">
                    <a16:creationId xmlns:a16="http://schemas.microsoft.com/office/drawing/2014/main" id="{2363355C-504A-42FE-8E50-40CA0B20AF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Line 70">
                <a:extLst>
                  <a:ext uri="{FF2B5EF4-FFF2-40B4-BE49-F238E27FC236}">
                    <a16:creationId xmlns:a16="http://schemas.microsoft.com/office/drawing/2014/main" id="{938C58D4-333C-44D7-B4AB-5550D5C880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11" name="Content Placeholder 2">
            <a:extLst>
              <a:ext uri="{FF2B5EF4-FFF2-40B4-BE49-F238E27FC236}">
                <a16:creationId xmlns:a16="http://schemas.microsoft.com/office/drawing/2014/main" id="{15897FA0-F823-4B1B-974C-03938EAFAD37}"/>
              </a:ext>
            </a:extLst>
          </p:cNvPr>
          <p:cNvSpPr txBox="1">
            <a:spLocks/>
          </p:cNvSpPr>
          <p:nvPr/>
        </p:nvSpPr>
        <p:spPr>
          <a:xfrm>
            <a:off x="6052467" y="1531408"/>
            <a:ext cx="4170117" cy="4040191"/>
          </a:xfrm>
          <a:prstGeom prst="rect">
            <a:avLst/>
          </a:prstGeom>
        </p:spPr>
        <p:txBody>
          <a:bodyPr vert="horz" lIns="91440" tIns="45720" rIns="91440" bIns="45720" rtlCol="0" anchor="t">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9410" indent="-359410"/>
            <a:endParaRPr lang="en-US" sz="1200">
              <a:solidFill>
                <a:srgbClr val="000000">
                  <a:alpha val="60000"/>
                </a:srgbClr>
              </a:solidFill>
            </a:endParaRPr>
          </a:p>
        </p:txBody>
      </p:sp>
      <p:pic>
        <p:nvPicPr>
          <p:cNvPr id="3" name="Picture 2" descr="Logo, company name&#10;&#10;Description automatically generated">
            <a:extLst>
              <a:ext uri="{FF2B5EF4-FFF2-40B4-BE49-F238E27FC236}">
                <a16:creationId xmlns:a16="http://schemas.microsoft.com/office/drawing/2014/main" id="{0200F9D8-6E02-4EE6-9B4C-7146F4A0FF05}"/>
              </a:ext>
            </a:extLst>
          </p:cNvPr>
          <p:cNvPicPr>
            <a:picLocks noChangeAspect="1"/>
          </p:cNvPicPr>
          <p:nvPr/>
        </p:nvPicPr>
        <p:blipFill>
          <a:blip r:embed="rId3"/>
          <a:stretch>
            <a:fillRect/>
          </a:stretch>
        </p:blipFill>
        <p:spPr>
          <a:xfrm>
            <a:off x="10049294" y="-186574"/>
            <a:ext cx="1924050" cy="1285875"/>
          </a:xfrm>
          <a:prstGeom prst="rect">
            <a:avLst/>
          </a:prstGeom>
        </p:spPr>
      </p:pic>
    </p:spTree>
    <p:extLst>
      <p:ext uri="{BB962C8B-B14F-4D97-AF65-F5344CB8AC3E}">
        <p14:creationId xmlns:p14="http://schemas.microsoft.com/office/powerpoint/2010/main" val="39335479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50E0-FFC6-4434-841D-2F534063A96F}"/>
              </a:ext>
            </a:extLst>
          </p:cNvPr>
          <p:cNvSpPr>
            <a:spLocks noGrp="1"/>
          </p:cNvSpPr>
          <p:nvPr>
            <p:ph type="title"/>
          </p:nvPr>
        </p:nvSpPr>
        <p:spPr/>
        <p:txBody>
          <a:bodyPr/>
          <a:lstStyle/>
          <a:p>
            <a:r>
              <a:rPr lang="en-US" b="1"/>
              <a:t>Problem We Are Trying to Solve</a:t>
            </a:r>
          </a:p>
        </p:txBody>
      </p:sp>
      <p:sp>
        <p:nvSpPr>
          <p:cNvPr id="3" name="Content Placeholder 2">
            <a:extLst>
              <a:ext uri="{FF2B5EF4-FFF2-40B4-BE49-F238E27FC236}">
                <a16:creationId xmlns:a16="http://schemas.microsoft.com/office/drawing/2014/main" id="{6137F907-C9CB-4969-BD79-E41CD749540E}"/>
              </a:ext>
            </a:extLst>
          </p:cNvPr>
          <p:cNvSpPr>
            <a:spLocks noGrp="1"/>
          </p:cNvSpPr>
          <p:nvPr>
            <p:ph idx="1"/>
          </p:nvPr>
        </p:nvSpPr>
        <p:spPr/>
        <p:txBody>
          <a:bodyPr vert="horz" lIns="91440" tIns="45720" rIns="91440" bIns="45720" rtlCol="0" anchor="t">
            <a:normAutofit/>
          </a:bodyPr>
          <a:lstStyle/>
          <a:p>
            <a:pPr marL="359410" indent="-359410"/>
            <a:r>
              <a:rPr lang="en-US">
                <a:solidFill>
                  <a:schemeClr val="tx1"/>
                </a:solidFill>
                <a:ea typeface="+mn-lt"/>
                <a:cs typeface="+mn-lt"/>
              </a:rPr>
              <a:t>The ISRA is struggling to keep with assigning referees to games around the state and managing and tracking statuses is becoming overwhelming using Microsoft Excel.</a:t>
            </a:r>
          </a:p>
          <a:p>
            <a:pPr marL="359410" indent="-359410"/>
            <a:r>
              <a:rPr lang="en-US">
                <a:solidFill>
                  <a:schemeClr val="tx1"/>
                </a:solidFill>
                <a:ea typeface="+mn-lt"/>
                <a:cs typeface="+mn-lt"/>
              </a:rPr>
              <a:t>We were tasked with creating a custom web application to assign referees to games around Indiana and manage the specific credentials of referees.</a:t>
            </a:r>
          </a:p>
          <a:p>
            <a:pPr marL="359410" indent="-359410"/>
            <a:r>
              <a:rPr lang="en-US">
                <a:solidFill>
                  <a:schemeClr val="tx1"/>
                </a:solidFill>
                <a:ea typeface="+mn-lt"/>
                <a:cs typeface="+mn-lt"/>
              </a:rPr>
              <a:t>We were given a list of requirements and features that were requested by the client, and we have incorporated those in the application</a:t>
            </a:r>
          </a:p>
          <a:p>
            <a:pPr marL="359410" indent="-359410"/>
            <a:endParaRPr lang="en-US">
              <a:solidFill>
                <a:schemeClr val="tx1"/>
              </a:solidFill>
              <a:ea typeface="+mn-lt"/>
              <a:cs typeface="+mn-lt"/>
            </a:endParaRPr>
          </a:p>
          <a:p>
            <a:pPr marL="359410" indent="-359410"/>
            <a:endParaRPr lang="en-US">
              <a:solidFill>
                <a:schemeClr val="tx1"/>
              </a:solidFill>
            </a:endParaRPr>
          </a:p>
        </p:txBody>
      </p:sp>
      <p:pic>
        <p:nvPicPr>
          <p:cNvPr id="5" name="Picture 4" descr="Logo, company name&#10;&#10;Description automatically generated">
            <a:extLst>
              <a:ext uri="{FF2B5EF4-FFF2-40B4-BE49-F238E27FC236}">
                <a16:creationId xmlns:a16="http://schemas.microsoft.com/office/drawing/2014/main" id="{789FDEAD-3767-49FE-878E-477B45B1161C}"/>
              </a:ext>
            </a:extLst>
          </p:cNvPr>
          <p:cNvPicPr>
            <a:picLocks noChangeAspect="1"/>
          </p:cNvPicPr>
          <p:nvPr/>
        </p:nvPicPr>
        <p:blipFill>
          <a:blip r:embed="rId2"/>
          <a:stretch>
            <a:fillRect/>
          </a:stretch>
        </p:blipFill>
        <p:spPr>
          <a:xfrm>
            <a:off x="10049294" y="-186574"/>
            <a:ext cx="1924050" cy="1285875"/>
          </a:xfrm>
          <a:prstGeom prst="rect">
            <a:avLst/>
          </a:prstGeom>
        </p:spPr>
      </p:pic>
      <p:sp>
        <p:nvSpPr>
          <p:cNvPr id="4" name="Slide Number Placeholder 3">
            <a:extLst>
              <a:ext uri="{FF2B5EF4-FFF2-40B4-BE49-F238E27FC236}">
                <a16:creationId xmlns:a16="http://schemas.microsoft.com/office/drawing/2014/main" id="{2FC758DA-1772-4E3C-A432-93D46F69262B}"/>
              </a:ext>
            </a:extLst>
          </p:cNvPr>
          <p:cNvSpPr>
            <a:spLocks noGrp="1"/>
          </p:cNvSpPr>
          <p:nvPr>
            <p:ph type="sldNum" sz="quarter" idx="12"/>
          </p:nvPr>
        </p:nvSpPr>
        <p:spPr/>
        <p:txBody>
          <a:bodyPr/>
          <a:lstStyle/>
          <a:p>
            <a:fld id="{FF2BD96E-3838-45D2-9031-D3AF67C920A5}" type="slidenum">
              <a:rPr lang="en-US" smtClean="0"/>
              <a:t>5</a:t>
            </a:fld>
            <a:endParaRPr lang="en-US"/>
          </a:p>
        </p:txBody>
      </p:sp>
    </p:spTree>
    <p:extLst>
      <p:ext uri="{BB962C8B-B14F-4D97-AF65-F5344CB8AC3E}">
        <p14:creationId xmlns:p14="http://schemas.microsoft.com/office/powerpoint/2010/main" val="21115943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9A6A-0525-4E6E-AE40-F42CA910175F}"/>
              </a:ext>
            </a:extLst>
          </p:cNvPr>
          <p:cNvSpPr>
            <a:spLocks noGrp="1"/>
          </p:cNvSpPr>
          <p:nvPr>
            <p:ph type="title"/>
          </p:nvPr>
        </p:nvSpPr>
        <p:spPr/>
        <p:txBody>
          <a:bodyPr/>
          <a:lstStyle/>
          <a:p>
            <a:r>
              <a:rPr lang="en-US" b="1"/>
              <a:t>Business Outcomes</a:t>
            </a:r>
          </a:p>
        </p:txBody>
      </p:sp>
      <p:sp>
        <p:nvSpPr>
          <p:cNvPr id="3" name="Content Placeholder 2">
            <a:extLst>
              <a:ext uri="{FF2B5EF4-FFF2-40B4-BE49-F238E27FC236}">
                <a16:creationId xmlns:a16="http://schemas.microsoft.com/office/drawing/2014/main" id="{DDDB91AE-D2E3-46C2-93B0-6753781363A8}"/>
              </a:ext>
            </a:extLst>
          </p:cNvPr>
          <p:cNvSpPr>
            <a:spLocks noGrp="1"/>
          </p:cNvSpPr>
          <p:nvPr>
            <p:ph idx="1"/>
          </p:nvPr>
        </p:nvSpPr>
        <p:spPr/>
        <p:txBody>
          <a:bodyPr vert="horz" lIns="91440" tIns="45720" rIns="91440" bIns="45720" rtlCol="0" anchor="t">
            <a:normAutofit/>
          </a:bodyPr>
          <a:lstStyle/>
          <a:p>
            <a:pPr marL="359410" indent="-359410"/>
            <a:r>
              <a:rPr lang="en-US">
                <a:solidFill>
                  <a:schemeClr val="tx1"/>
                </a:solidFill>
              </a:rPr>
              <a:t>Upon completion of the application, we would like to have an interface where T</a:t>
            </a:r>
            <a:r>
              <a:rPr lang="en-US">
                <a:solidFill>
                  <a:schemeClr val="tx1"/>
                </a:solidFill>
                <a:ea typeface="+mn-lt"/>
                <a:cs typeface="+mn-lt"/>
              </a:rPr>
              <a:t>heas Signor can, with only a few clicks, see all the available referees and their respective assignments as well as assign referees to unassigned games. </a:t>
            </a:r>
          </a:p>
          <a:p>
            <a:pPr marL="359410" indent="-359410"/>
            <a:r>
              <a:rPr lang="en-US">
                <a:solidFill>
                  <a:schemeClr val="tx1"/>
                </a:solidFill>
                <a:ea typeface="+mn-lt"/>
                <a:cs typeface="+mn-lt"/>
              </a:rPr>
              <a:t>This will save Theas a lot of time and productivity and they can better focus their efforts toward improving other areas of the Indiana Soccer Referee Association.</a:t>
            </a:r>
          </a:p>
          <a:p>
            <a:pPr marL="359410" indent="-359410"/>
            <a:r>
              <a:rPr lang="en-US">
                <a:solidFill>
                  <a:schemeClr val="tx1"/>
                </a:solidFill>
                <a:ea typeface="+mn-lt"/>
                <a:cs typeface="+mn-lt"/>
              </a:rPr>
              <a:t>Cloud deployment will make it much easier to manage and scale out if they decide to open the application up to similar organizations in the state.</a:t>
            </a:r>
          </a:p>
        </p:txBody>
      </p:sp>
      <p:pic>
        <p:nvPicPr>
          <p:cNvPr id="5" name="Picture 4" descr="Logo, company name&#10;&#10;Description automatically generated">
            <a:extLst>
              <a:ext uri="{FF2B5EF4-FFF2-40B4-BE49-F238E27FC236}">
                <a16:creationId xmlns:a16="http://schemas.microsoft.com/office/drawing/2014/main" id="{62885A81-77A6-4AE5-889A-5D36B4ECDE9A}"/>
              </a:ext>
            </a:extLst>
          </p:cNvPr>
          <p:cNvPicPr>
            <a:picLocks noChangeAspect="1"/>
          </p:cNvPicPr>
          <p:nvPr/>
        </p:nvPicPr>
        <p:blipFill>
          <a:blip r:embed="rId2"/>
          <a:stretch>
            <a:fillRect/>
          </a:stretch>
        </p:blipFill>
        <p:spPr>
          <a:xfrm>
            <a:off x="10049294" y="-186574"/>
            <a:ext cx="1924050" cy="1285875"/>
          </a:xfrm>
          <a:prstGeom prst="rect">
            <a:avLst/>
          </a:prstGeom>
        </p:spPr>
      </p:pic>
      <p:sp>
        <p:nvSpPr>
          <p:cNvPr id="4" name="Slide Number Placeholder 3">
            <a:extLst>
              <a:ext uri="{FF2B5EF4-FFF2-40B4-BE49-F238E27FC236}">
                <a16:creationId xmlns:a16="http://schemas.microsoft.com/office/drawing/2014/main" id="{6C8DF813-3CE6-495C-A7FE-DFF8B82BD7EE}"/>
              </a:ext>
            </a:extLst>
          </p:cNvPr>
          <p:cNvSpPr>
            <a:spLocks noGrp="1"/>
          </p:cNvSpPr>
          <p:nvPr>
            <p:ph type="sldNum" sz="quarter" idx="12"/>
          </p:nvPr>
        </p:nvSpPr>
        <p:spPr/>
        <p:txBody>
          <a:bodyPr/>
          <a:lstStyle/>
          <a:p>
            <a:fld id="{FF2BD96E-3838-45D2-9031-D3AF67C920A5}" type="slidenum">
              <a:rPr lang="en-US" smtClean="0"/>
              <a:t>6</a:t>
            </a:fld>
            <a:endParaRPr lang="en-US"/>
          </a:p>
        </p:txBody>
      </p:sp>
    </p:spTree>
    <p:extLst>
      <p:ext uri="{BB962C8B-B14F-4D97-AF65-F5344CB8AC3E}">
        <p14:creationId xmlns:p14="http://schemas.microsoft.com/office/powerpoint/2010/main" val="5066339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3A50-7F3E-467B-94DD-97FBD93D9FD7}"/>
              </a:ext>
            </a:extLst>
          </p:cNvPr>
          <p:cNvSpPr>
            <a:spLocks noGrp="1"/>
          </p:cNvSpPr>
          <p:nvPr>
            <p:ph type="title"/>
          </p:nvPr>
        </p:nvSpPr>
        <p:spPr>
          <a:xfrm>
            <a:off x="701724" y="200080"/>
            <a:ext cx="10213200" cy="1112836"/>
          </a:xfrm>
        </p:spPr>
        <p:txBody>
          <a:bodyPr/>
          <a:lstStyle/>
          <a:p>
            <a:r>
              <a:rPr lang="en-US" b="1"/>
              <a:t>Scope, Time, and Resources</a:t>
            </a:r>
          </a:p>
        </p:txBody>
      </p:sp>
      <p:graphicFrame>
        <p:nvGraphicFramePr>
          <p:cNvPr id="4" name="Table 4">
            <a:extLst>
              <a:ext uri="{FF2B5EF4-FFF2-40B4-BE49-F238E27FC236}">
                <a16:creationId xmlns:a16="http://schemas.microsoft.com/office/drawing/2014/main" id="{8F5EA607-3712-49EC-BD05-B8056EDBB9E2}"/>
              </a:ext>
            </a:extLst>
          </p:cNvPr>
          <p:cNvGraphicFramePr>
            <a:graphicFrameLocks noGrp="1"/>
          </p:cNvGraphicFramePr>
          <p:nvPr>
            <p:ph idx="1"/>
            <p:extLst>
              <p:ext uri="{D42A27DB-BD31-4B8C-83A1-F6EECF244321}">
                <p14:modId xmlns:p14="http://schemas.microsoft.com/office/powerpoint/2010/main" val="2994326331"/>
              </p:ext>
            </p:extLst>
          </p:nvPr>
        </p:nvGraphicFramePr>
        <p:xfrm>
          <a:off x="820208" y="1862666"/>
          <a:ext cx="10213974" cy="4053557"/>
        </p:xfrm>
        <a:graphic>
          <a:graphicData uri="http://schemas.openxmlformats.org/drawingml/2006/table">
            <a:tbl>
              <a:tblPr firstRow="1" bandRow="1">
                <a:tableStyleId>{5C22544A-7EE6-4342-B048-85BDC9FD1C3A}</a:tableStyleId>
              </a:tblPr>
              <a:tblGrid>
                <a:gridCol w="3404658">
                  <a:extLst>
                    <a:ext uri="{9D8B030D-6E8A-4147-A177-3AD203B41FA5}">
                      <a16:colId xmlns:a16="http://schemas.microsoft.com/office/drawing/2014/main" val="2578889237"/>
                    </a:ext>
                  </a:extLst>
                </a:gridCol>
                <a:gridCol w="3404658">
                  <a:extLst>
                    <a:ext uri="{9D8B030D-6E8A-4147-A177-3AD203B41FA5}">
                      <a16:colId xmlns:a16="http://schemas.microsoft.com/office/drawing/2014/main" val="921542032"/>
                    </a:ext>
                  </a:extLst>
                </a:gridCol>
                <a:gridCol w="3404658">
                  <a:extLst>
                    <a:ext uri="{9D8B030D-6E8A-4147-A177-3AD203B41FA5}">
                      <a16:colId xmlns:a16="http://schemas.microsoft.com/office/drawing/2014/main" val="3984338089"/>
                    </a:ext>
                  </a:extLst>
                </a:gridCol>
              </a:tblGrid>
              <a:tr h="670277">
                <a:tc>
                  <a:txBody>
                    <a:bodyPr/>
                    <a:lstStyle/>
                    <a:p>
                      <a:pPr algn="ctr"/>
                      <a:r>
                        <a:rPr lang="en-US"/>
                        <a:t>Scope</a:t>
                      </a:r>
                    </a:p>
                  </a:txBody>
                  <a:tcPr anchor="ctr"/>
                </a:tc>
                <a:tc>
                  <a:txBody>
                    <a:bodyPr/>
                    <a:lstStyle/>
                    <a:p>
                      <a:pPr algn="ctr"/>
                      <a:r>
                        <a:rPr lang="en-US"/>
                        <a:t>Time</a:t>
                      </a:r>
                    </a:p>
                  </a:txBody>
                  <a:tcPr anchor="ctr"/>
                </a:tc>
                <a:tc>
                  <a:txBody>
                    <a:bodyPr/>
                    <a:lstStyle/>
                    <a:p>
                      <a:pPr algn="ctr"/>
                      <a:r>
                        <a:rPr lang="en-US"/>
                        <a:t>Resources</a:t>
                      </a:r>
                    </a:p>
                  </a:txBody>
                  <a:tcPr anchor="ctr"/>
                </a:tc>
                <a:extLst>
                  <a:ext uri="{0D108BD9-81ED-4DB2-BD59-A6C34878D82A}">
                    <a16:rowId xmlns:a16="http://schemas.microsoft.com/office/drawing/2014/main" val="2912946834"/>
                  </a:ext>
                </a:extLst>
              </a:tr>
              <a:tr h="2099027">
                <a:tc>
                  <a:txBody>
                    <a:bodyPr/>
                    <a:lstStyle/>
                    <a:p>
                      <a:pPr marL="285750" indent="-285750">
                        <a:buFont typeface="Arial"/>
                        <a:buChar char="•"/>
                      </a:pPr>
                      <a:r>
                        <a:rPr lang="en-US" sz="1600"/>
                        <a:t>Relational, cloud hosted database to store referee, game, and assignment data with add, edit, and update permissions.</a:t>
                      </a:r>
                    </a:p>
                    <a:p>
                      <a:pPr marL="0" lvl="0" indent="0">
                        <a:buNone/>
                      </a:pPr>
                      <a:endParaRPr lang="en-US" sz="1600"/>
                    </a:p>
                    <a:p>
                      <a:pPr marL="285750" lvl="0" indent="-285750">
                        <a:buFont typeface="Arial"/>
                        <a:buChar char="•"/>
                      </a:pPr>
                      <a:r>
                        <a:rPr lang="en-US" sz="1600"/>
                        <a:t>Various view screens to show important information regarding referees and games.</a:t>
                      </a:r>
                    </a:p>
                    <a:p>
                      <a:pPr marL="0" lvl="0" indent="0">
                        <a:buNone/>
                      </a:pPr>
                      <a:endParaRPr lang="en-US" sz="1600"/>
                    </a:p>
                    <a:p>
                      <a:pPr marL="285750" lvl="0" indent="-285750">
                        <a:buFont typeface="Arial"/>
                        <a:buChar char="•"/>
                      </a:pPr>
                      <a:r>
                        <a:rPr lang="en-US" sz="1600"/>
                        <a:t>Reports that can be downloaded as CSV files for easy distribution.</a:t>
                      </a:r>
                    </a:p>
                  </a:txBody>
                  <a:tcPr/>
                </a:tc>
                <a:tc>
                  <a:txBody>
                    <a:bodyPr/>
                    <a:lstStyle/>
                    <a:p>
                      <a:pPr marL="285750" indent="-285750">
                        <a:buFont typeface="Arial"/>
                        <a:buChar char="•"/>
                      </a:pPr>
                      <a:r>
                        <a:rPr lang="en-US" sz="2000"/>
                        <a:t>Project Start:</a:t>
                      </a:r>
                    </a:p>
                    <a:p>
                      <a:pPr marL="0" lvl="0" indent="0">
                        <a:buNone/>
                      </a:pPr>
                      <a:r>
                        <a:rPr lang="en-US" sz="2000"/>
                        <a:t>     September 27th, 2021</a:t>
                      </a:r>
                    </a:p>
                    <a:p>
                      <a:pPr marL="0" lvl="0" indent="0">
                        <a:buNone/>
                      </a:pPr>
                      <a:endParaRPr lang="en-US" sz="2000"/>
                    </a:p>
                    <a:p>
                      <a:pPr marL="285750" lvl="0" indent="-285750">
                        <a:buFont typeface="Arial"/>
                        <a:buChar char="•"/>
                      </a:pPr>
                      <a:r>
                        <a:rPr lang="en-US" sz="2000"/>
                        <a:t>Project Finish:</a:t>
                      </a:r>
                    </a:p>
                    <a:p>
                      <a:pPr marL="0" lvl="0" indent="0">
                        <a:buNone/>
                      </a:pPr>
                      <a:r>
                        <a:rPr lang="en-US" sz="2000"/>
                        <a:t>     November 8th, 2021</a:t>
                      </a:r>
                    </a:p>
                  </a:txBody>
                  <a:tcPr/>
                </a:tc>
                <a:tc>
                  <a:txBody>
                    <a:bodyPr/>
                    <a:lstStyle/>
                    <a:p>
                      <a:r>
                        <a:rPr lang="en-US"/>
                        <a:t>1 Senior Web Developer:</a:t>
                      </a:r>
                    </a:p>
                    <a:p>
                      <a:pPr lvl="0">
                        <a:buNone/>
                      </a:pPr>
                      <a:r>
                        <a:rPr lang="en-US"/>
                        <a:t>     Jack Folz</a:t>
                      </a:r>
                    </a:p>
                    <a:p>
                      <a:pPr lvl="0">
                        <a:buNone/>
                      </a:pPr>
                      <a:endParaRPr lang="en-US"/>
                    </a:p>
                    <a:p>
                      <a:pPr lvl="0">
                        <a:buNone/>
                      </a:pPr>
                      <a:r>
                        <a:rPr lang="en-US"/>
                        <a:t>Market Rate: $85/hour</a:t>
                      </a:r>
                    </a:p>
                    <a:p>
                      <a:pPr lvl="0">
                        <a:buNone/>
                      </a:pPr>
                      <a:endParaRPr lang="en-US"/>
                    </a:p>
                    <a:p>
                      <a:pPr lvl="0">
                        <a:buNone/>
                      </a:pPr>
                      <a:r>
                        <a:rPr lang="en-US"/>
                        <a:t>3 Associate Web Developers:</a:t>
                      </a:r>
                    </a:p>
                    <a:p>
                      <a:pPr lvl="0">
                        <a:buNone/>
                      </a:pPr>
                      <a:r>
                        <a:rPr lang="en-US"/>
                        <a:t>      Aishwarya Consul</a:t>
                      </a:r>
                    </a:p>
                    <a:p>
                      <a:pPr lvl="0">
                        <a:buNone/>
                      </a:pPr>
                      <a:r>
                        <a:rPr lang="en-US"/>
                        <a:t>      Namrata Mahesh</a:t>
                      </a:r>
                    </a:p>
                    <a:p>
                      <a:pPr lvl="0">
                        <a:buNone/>
                      </a:pPr>
                      <a:r>
                        <a:rPr lang="en-US"/>
                        <a:t>      Joseph Theodore</a:t>
                      </a:r>
                    </a:p>
                    <a:p>
                      <a:pPr lvl="0">
                        <a:buNone/>
                      </a:pPr>
                      <a:endParaRPr lang="en-US"/>
                    </a:p>
                    <a:p>
                      <a:pPr lvl="0">
                        <a:buNone/>
                      </a:pPr>
                      <a:r>
                        <a:rPr lang="en-US"/>
                        <a:t>Market Rate: $50/hour</a:t>
                      </a:r>
                    </a:p>
                    <a:p>
                      <a:pPr lvl="0">
                        <a:buNone/>
                      </a:pPr>
                      <a:endParaRPr lang="en-US"/>
                    </a:p>
                  </a:txBody>
                  <a:tcPr/>
                </a:tc>
                <a:extLst>
                  <a:ext uri="{0D108BD9-81ED-4DB2-BD59-A6C34878D82A}">
                    <a16:rowId xmlns:a16="http://schemas.microsoft.com/office/drawing/2014/main" val="3625294769"/>
                  </a:ext>
                </a:extLst>
              </a:tr>
            </a:tbl>
          </a:graphicData>
        </a:graphic>
      </p:graphicFrame>
      <p:pic>
        <p:nvPicPr>
          <p:cNvPr id="3" name="Picture 4" descr="Logo, company name&#10;&#10;Description automatically generated">
            <a:extLst>
              <a:ext uri="{FF2B5EF4-FFF2-40B4-BE49-F238E27FC236}">
                <a16:creationId xmlns:a16="http://schemas.microsoft.com/office/drawing/2014/main" id="{35F34D05-8BF3-44C3-A89E-B43E3F59D812}"/>
              </a:ext>
            </a:extLst>
          </p:cNvPr>
          <p:cNvPicPr>
            <a:picLocks noChangeAspect="1"/>
          </p:cNvPicPr>
          <p:nvPr/>
        </p:nvPicPr>
        <p:blipFill>
          <a:blip r:embed="rId2"/>
          <a:stretch>
            <a:fillRect/>
          </a:stretch>
        </p:blipFill>
        <p:spPr>
          <a:xfrm>
            <a:off x="10049294" y="-186574"/>
            <a:ext cx="1924050" cy="1285875"/>
          </a:xfrm>
          <a:prstGeom prst="rect">
            <a:avLst/>
          </a:prstGeom>
        </p:spPr>
      </p:pic>
      <p:sp>
        <p:nvSpPr>
          <p:cNvPr id="5" name="Slide Number Placeholder 4">
            <a:extLst>
              <a:ext uri="{FF2B5EF4-FFF2-40B4-BE49-F238E27FC236}">
                <a16:creationId xmlns:a16="http://schemas.microsoft.com/office/drawing/2014/main" id="{5453A695-4217-4E70-92E6-36CCBD6364B4}"/>
              </a:ext>
            </a:extLst>
          </p:cNvPr>
          <p:cNvSpPr>
            <a:spLocks noGrp="1"/>
          </p:cNvSpPr>
          <p:nvPr>
            <p:ph type="sldNum" sz="quarter" idx="12"/>
          </p:nvPr>
        </p:nvSpPr>
        <p:spPr/>
        <p:txBody>
          <a:bodyPr/>
          <a:lstStyle/>
          <a:p>
            <a:fld id="{FF2BD96E-3838-45D2-9031-D3AF67C920A5}" type="slidenum">
              <a:rPr lang="en-US" smtClean="0"/>
              <a:t>7</a:t>
            </a:fld>
            <a:endParaRPr lang="en-US"/>
          </a:p>
        </p:txBody>
      </p:sp>
    </p:spTree>
    <p:extLst>
      <p:ext uri="{BB962C8B-B14F-4D97-AF65-F5344CB8AC3E}">
        <p14:creationId xmlns:p14="http://schemas.microsoft.com/office/powerpoint/2010/main" val="11458155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04D37-6894-49A7-9FB2-7D469AFBBC66}"/>
              </a:ext>
            </a:extLst>
          </p:cNvPr>
          <p:cNvSpPr>
            <a:spLocks noGrp="1"/>
          </p:cNvSpPr>
          <p:nvPr>
            <p:ph type="title"/>
          </p:nvPr>
        </p:nvSpPr>
        <p:spPr>
          <a:xfrm>
            <a:off x="601162" y="-206791"/>
            <a:ext cx="10213200" cy="1112836"/>
          </a:xfrm>
        </p:spPr>
        <p:txBody>
          <a:bodyPr/>
          <a:lstStyle/>
          <a:p>
            <a:r>
              <a:rPr lang="en-US" b="1"/>
              <a:t>Version 2 Vision</a:t>
            </a:r>
          </a:p>
        </p:txBody>
      </p:sp>
      <p:sp>
        <p:nvSpPr>
          <p:cNvPr id="3" name="Content Placeholder 2">
            <a:extLst>
              <a:ext uri="{FF2B5EF4-FFF2-40B4-BE49-F238E27FC236}">
                <a16:creationId xmlns:a16="http://schemas.microsoft.com/office/drawing/2014/main" id="{145C2B2A-541B-48B1-8872-FF44070D9CD4}"/>
              </a:ext>
            </a:extLst>
          </p:cNvPr>
          <p:cNvSpPr>
            <a:spLocks noGrp="1"/>
          </p:cNvSpPr>
          <p:nvPr>
            <p:ph idx="1"/>
          </p:nvPr>
        </p:nvSpPr>
        <p:spPr>
          <a:xfrm>
            <a:off x="218657" y="1317060"/>
            <a:ext cx="5785741" cy="5046778"/>
          </a:xfrm>
        </p:spPr>
        <p:txBody>
          <a:bodyPr vert="horz" lIns="91440" tIns="45720" rIns="91440" bIns="45720" rtlCol="0" anchor="t">
            <a:noAutofit/>
          </a:bodyPr>
          <a:lstStyle/>
          <a:p>
            <a:pPr marL="359410" indent="-359410"/>
            <a:r>
              <a:rPr lang="en-US" sz="1800">
                <a:solidFill>
                  <a:schemeClr val="tx1"/>
                </a:solidFill>
              </a:rPr>
              <a:t>Upon approval to move into the next development stage, we are envisioning an application where not only Theas can access the systems, but referees, coaches and players are able to access the web portal and find information about their games</a:t>
            </a:r>
          </a:p>
          <a:p>
            <a:pPr marL="359410" indent="-359410"/>
            <a:r>
              <a:rPr lang="en-US" sz="1800">
                <a:solidFill>
                  <a:schemeClr val="tx1"/>
                </a:solidFill>
              </a:rPr>
              <a:t>Referees can request swaps on games, coaches can see information about their opponents and field conditions and players can get information about location, weather, and other information about their games.</a:t>
            </a:r>
          </a:p>
          <a:p>
            <a:pPr marL="359410" indent="-359410"/>
            <a:r>
              <a:rPr lang="en-US" sz="1800">
                <a:solidFill>
                  <a:schemeClr val="tx1"/>
                </a:solidFill>
              </a:rPr>
              <a:t>A comprehensive Indiana Soccer application.</a:t>
            </a:r>
          </a:p>
        </p:txBody>
      </p:sp>
      <p:graphicFrame>
        <p:nvGraphicFramePr>
          <p:cNvPr id="4" name="Table 4">
            <a:extLst>
              <a:ext uri="{FF2B5EF4-FFF2-40B4-BE49-F238E27FC236}">
                <a16:creationId xmlns:a16="http://schemas.microsoft.com/office/drawing/2014/main" id="{B5F50B48-1FC6-4425-BD57-CA23F54B4AA7}"/>
              </a:ext>
            </a:extLst>
          </p:cNvPr>
          <p:cNvGraphicFramePr>
            <a:graphicFrameLocks noGrp="1"/>
          </p:cNvGraphicFramePr>
          <p:nvPr>
            <p:extLst>
              <p:ext uri="{D42A27DB-BD31-4B8C-83A1-F6EECF244321}">
                <p14:modId xmlns:p14="http://schemas.microsoft.com/office/powerpoint/2010/main" val="992192705"/>
              </p:ext>
            </p:extLst>
          </p:nvPr>
        </p:nvGraphicFramePr>
        <p:xfrm>
          <a:off x="6095999" y="1825625"/>
          <a:ext cx="5966689" cy="4500718"/>
        </p:xfrm>
        <a:graphic>
          <a:graphicData uri="http://schemas.openxmlformats.org/drawingml/2006/table">
            <a:tbl>
              <a:tblPr firstRow="1" bandRow="1">
                <a:tableStyleId>{5C22544A-7EE6-4342-B048-85BDC9FD1C3A}</a:tableStyleId>
              </a:tblPr>
              <a:tblGrid>
                <a:gridCol w="2456263">
                  <a:extLst>
                    <a:ext uri="{9D8B030D-6E8A-4147-A177-3AD203B41FA5}">
                      <a16:colId xmlns:a16="http://schemas.microsoft.com/office/drawing/2014/main" val="734056088"/>
                    </a:ext>
                  </a:extLst>
                </a:gridCol>
                <a:gridCol w="1521530">
                  <a:extLst>
                    <a:ext uri="{9D8B030D-6E8A-4147-A177-3AD203B41FA5}">
                      <a16:colId xmlns:a16="http://schemas.microsoft.com/office/drawing/2014/main" val="3811425300"/>
                    </a:ext>
                  </a:extLst>
                </a:gridCol>
                <a:gridCol w="1988896">
                  <a:extLst>
                    <a:ext uri="{9D8B030D-6E8A-4147-A177-3AD203B41FA5}">
                      <a16:colId xmlns:a16="http://schemas.microsoft.com/office/drawing/2014/main" val="1214281938"/>
                    </a:ext>
                  </a:extLst>
                </a:gridCol>
              </a:tblGrid>
              <a:tr h="424428">
                <a:tc>
                  <a:txBody>
                    <a:bodyPr/>
                    <a:lstStyle/>
                    <a:p>
                      <a:pPr algn="ctr"/>
                      <a:r>
                        <a:rPr lang="en-US"/>
                        <a:t>Scope</a:t>
                      </a:r>
                    </a:p>
                  </a:txBody>
                  <a:tcPr/>
                </a:tc>
                <a:tc>
                  <a:txBody>
                    <a:bodyPr/>
                    <a:lstStyle/>
                    <a:p>
                      <a:pPr algn="ctr"/>
                      <a:r>
                        <a:rPr lang="en-US"/>
                        <a:t>Time</a:t>
                      </a:r>
                    </a:p>
                  </a:txBody>
                  <a:tcPr/>
                </a:tc>
                <a:tc>
                  <a:txBody>
                    <a:bodyPr/>
                    <a:lstStyle/>
                    <a:p>
                      <a:pPr algn="ctr"/>
                      <a:r>
                        <a:rPr lang="en-US"/>
                        <a:t>Resources</a:t>
                      </a:r>
                    </a:p>
                  </a:txBody>
                  <a:tcPr/>
                </a:tc>
                <a:extLst>
                  <a:ext uri="{0D108BD9-81ED-4DB2-BD59-A6C34878D82A}">
                    <a16:rowId xmlns:a16="http://schemas.microsoft.com/office/drawing/2014/main" val="2507687391"/>
                  </a:ext>
                </a:extLst>
              </a:tr>
              <a:tr h="4076290">
                <a:tc>
                  <a:txBody>
                    <a:bodyPr/>
                    <a:lstStyle/>
                    <a:p>
                      <a:pPr marL="285750" indent="-285750">
                        <a:buFont typeface="Arial"/>
                        <a:buChar char="•"/>
                      </a:pPr>
                      <a:r>
                        <a:rPr lang="en-US"/>
                        <a:t>Added functionality for different stakeholders.</a:t>
                      </a:r>
                    </a:p>
                    <a:p>
                      <a:pPr marL="285750" lvl="0" indent="-285750">
                        <a:buFont typeface="Arial"/>
                        <a:buChar char="•"/>
                      </a:pPr>
                      <a:r>
                        <a:rPr lang="en-US"/>
                        <a:t>Login/Roles with Embedded Security Permissions</a:t>
                      </a:r>
                    </a:p>
                    <a:p>
                      <a:pPr marL="285750" lvl="0" indent="-285750">
                        <a:buFont typeface="Arial"/>
                        <a:buChar char="•"/>
                      </a:pPr>
                      <a:r>
                        <a:rPr lang="en-US"/>
                        <a:t>More APIs that can access other external applications.</a:t>
                      </a:r>
                    </a:p>
                    <a:p>
                      <a:pPr marL="285750" lvl="0" indent="-285750">
                        <a:buFont typeface="Arial"/>
                        <a:buChar char="•"/>
                      </a:pPr>
                      <a:r>
                        <a:rPr lang="en-US"/>
                        <a:t>Custom Ad-Hoc Reports</a:t>
                      </a:r>
                    </a:p>
                  </a:txBody>
                  <a:tcPr/>
                </a:tc>
                <a:tc>
                  <a:txBody>
                    <a:bodyPr/>
                    <a:lstStyle/>
                    <a:p>
                      <a:r>
                        <a:rPr lang="en-US"/>
                        <a:t>15-18 weeks</a:t>
                      </a:r>
                    </a:p>
                  </a:txBody>
                  <a:tcPr/>
                </a:tc>
                <a:tc>
                  <a:txBody>
                    <a:bodyPr/>
                    <a:lstStyle/>
                    <a:p>
                      <a:r>
                        <a:rPr lang="en-US"/>
                        <a:t>Additional advanced developers at market rate of $85/hour</a:t>
                      </a:r>
                    </a:p>
                  </a:txBody>
                  <a:tcPr/>
                </a:tc>
                <a:extLst>
                  <a:ext uri="{0D108BD9-81ED-4DB2-BD59-A6C34878D82A}">
                    <a16:rowId xmlns:a16="http://schemas.microsoft.com/office/drawing/2014/main" val="2279918128"/>
                  </a:ext>
                </a:extLst>
              </a:tr>
            </a:tbl>
          </a:graphicData>
        </a:graphic>
      </p:graphicFrame>
      <p:pic>
        <p:nvPicPr>
          <p:cNvPr id="6" name="Picture 4" descr="Logo, company name&#10;&#10;Description automatically generated">
            <a:extLst>
              <a:ext uri="{FF2B5EF4-FFF2-40B4-BE49-F238E27FC236}">
                <a16:creationId xmlns:a16="http://schemas.microsoft.com/office/drawing/2014/main" id="{C6F4A933-66E1-4693-B5A9-3F95BF52FD45}"/>
              </a:ext>
            </a:extLst>
          </p:cNvPr>
          <p:cNvPicPr>
            <a:picLocks noChangeAspect="1"/>
          </p:cNvPicPr>
          <p:nvPr/>
        </p:nvPicPr>
        <p:blipFill>
          <a:blip r:embed="rId2"/>
          <a:stretch>
            <a:fillRect/>
          </a:stretch>
        </p:blipFill>
        <p:spPr>
          <a:xfrm>
            <a:off x="10049294" y="-186574"/>
            <a:ext cx="1924050" cy="1285875"/>
          </a:xfrm>
          <a:prstGeom prst="rect">
            <a:avLst/>
          </a:prstGeom>
        </p:spPr>
      </p:pic>
      <p:sp>
        <p:nvSpPr>
          <p:cNvPr id="5" name="Slide Number Placeholder 4">
            <a:extLst>
              <a:ext uri="{FF2B5EF4-FFF2-40B4-BE49-F238E27FC236}">
                <a16:creationId xmlns:a16="http://schemas.microsoft.com/office/drawing/2014/main" id="{5DB6373B-39BB-4D35-A5B0-D46A75B998F0}"/>
              </a:ext>
            </a:extLst>
          </p:cNvPr>
          <p:cNvSpPr>
            <a:spLocks noGrp="1"/>
          </p:cNvSpPr>
          <p:nvPr>
            <p:ph type="sldNum" sz="quarter" idx="12"/>
          </p:nvPr>
        </p:nvSpPr>
        <p:spPr/>
        <p:txBody>
          <a:bodyPr/>
          <a:lstStyle/>
          <a:p>
            <a:fld id="{FF2BD96E-3838-45D2-9031-D3AF67C920A5}" type="slidenum">
              <a:rPr lang="en-US" smtClean="0"/>
              <a:t>8</a:t>
            </a:fld>
            <a:endParaRPr lang="en-US"/>
          </a:p>
        </p:txBody>
      </p:sp>
    </p:spTree>
    <p:extLst>
      <p:ext uri="{BB962C8B-B14F-4D97-AF65-F5344CB8AC3E}">
        <p14:creationId xmlns:p14="http://schemas.microsoft.com/office/powerpoint/2010/main" val="19386032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Soccer player in action">
            <a:extLst>
              <a:ext uri="{FF2B5EF4-FFF2-40B4-BE49-F238E27FC236}">
                <a16:creationId xmlns:a16="http://schemas.microsoft.com/office/drawing/2014/main" id="{155C656B-F0EC-48C4-9739-3DDB21C8AC12}"/>
              </a:ext>
            </a:extLst>
          </p:cNvPr>
          <p:cNvPicPr>
            <a:picLocks noChangeAspect="1"/>
          </p:cNvPicPr>
          <p:nvPr/>
        </p:nvPicPr>
        <p:blipFill rotWithShape="1">
          <a:blip r:embed="rId2"/>
          <a:srcRect l="6674" r="4438"/>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C2E86F6D-198D-45C3-AC93-8D31B8A4D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678805"/>
            <a:ext cx="12191999" cy="4179193"/>
          </a:xfrm>
          <a:prstGeom prst="rect">
            <a:avLst/>
          </a:prstGeom>
          <a:gradFill flip="none" rotWithShape="1">
            <a:gsLst>
              <a:gs pos="0">
                <a:srgbClr val="000000">
                  <a:alpha val="40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D3F508B-4F30-43AC-9539-DF21619B41B0}"/>
              </a:ext>
            </a:extLst>
          </p:cNvPr>
          <p:cNvSpPr>
            <a:spLocks noGrp="1"/>
          </p:cNvSpPr>
          <p:nvPr>
            <p:ph type="ctrTitle"/>
          </p:nvPr>
        </p:nvSpPr>
        <p:spPr>
          <a:xfrm>
            <a:off x="1079510" y="4769810"/>
            <a:ext cx="4457690" cy="1332000"/>
          </a:xfrm>
        </p:spPr>
        <p:txBody>
          <a:bodyPr anchor="ctr">
            <a:normAutofit/>
          </a:bodyPr>
          <a:lstStyle/>
          <a:p>
            <a:r>
              <a:rPr lang="en-US" sz="4400" b="1">
                <a:solidFill>
                  <a:srgbClr val="FFFFFF"/>
                </a:solidFill>
              </a:rPr>
              <a:t>Application Demo</a:t>
            </a:r>
          </a:p>
        </p:txBody>
      </p:sp>
      <p:cxnSp>
        <p:nvCxnSpPr>
          <p:cNvPr id="22" name="Straight Connector 21">
            <a:extLst>
              <a:ext uri="{FF2B5EF4-FFF2-40B4-BE49-F238E27FC236}">
                <a16:creationId xmlns:a16="http://schemas.microsoft.com/office/drawing/2014/main" id="{6C14D892-36B8-4065-9158-50C22E1E69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3581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Picture 4" descr="Logo, company name&#10;&#10;Description automatically generated">
            <a:extLst>
              <a:ext uri="{FF2B5EF4-FFF2-40B4-BE49-F238E27FC236}">
                <a16:creationId xmlns:a16="http://schemas.microsoft.com/office/drawing/2014/main" id="{14D3D269-77BF-4249-A67D-385E87A17EB0}"/>
              </a:ext>
            </a:extLst>
          </p:cNvPr>
          <p:cNvPicPr>
            <a:picLocks noChangeAspect="1"/>
          </p:cNvPicPr>
          <p:nvPr/>
        </p:nvPicPr>
        <p:blipFill>
          <a:blip r:embed="rId3"/>
          <a:stretch>
            <a:fillRect/>
          </a:stretch>
        </p:blipFill>
        <p:spPr>
          <a:xfrm>
            <a:off x="10049294" y="-186574"/>
            <a:ext cx="1924050" cy="1285875"/>
          </a:xfrm>
          <a:prstGeom prst="rect">
            <a:avLst/>
          </a:prstGeom>
        </p:spPr>
      </p:pic>
    </p:spTree>
    <p:extLst>
      <p:ext uri="{BB962C8B-B14F-4D97-AF65-F5344CB8AC3E}">
        <p14:creationId xmlns:p14="http://schemas.microsoft.com/office/powerpoint/2010/main" val="33739877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theme/theme1.xml><?xml version="1.0" encoding="utf-8"?>
<a:theme xmlns:a="http://schemas.openxmlformats.org/drawingml/2006/main" name="FrostyVTI">
  <a:themeElements>
    <a:clrScheme name="AnalogousFromLightSeedLeftStep">
      <a:dk1>
        <a:srgbClr val="000000"/>
      </a:dk1>
      <a:lt1>
        <a:srgbClr val="FFFFFF"/>
      </a:lt1>
      <a:dk2>
        <a:srgbClr val="412426"/>
      </a:dk2>
      <a:lt2>
        <a:srgbClr val="E2E3E8"/>
      </a:lt2>
      <a:accent1>
        <a:srgbClr val="AAA081"/>
      </a:accent1>
      <a:accent2>
        <a:srgbClr val="BA937F"/>
      </a:accent2>
      <a:accent3>
        <a:srgbClr val="C59396"/>
      </a:accent3>
      <a:accent4>
        <a:srgbClr val="BA7F9B"/>
      </a:accent4>
      <a:accent5>
        <a:srgbClr val="C38FBE"/>
      </a:accent5>
      <a:accent6>
        <a:srgbClr val="A77FBA"/>
      </a:accent6>
      <a:hlink>
        <a:srgbClr val="6979AE"/>
      </a:hlink>
      <a:folHlink>
        <a:srgbClr val="7F7F7F"/>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3B828E551A0B4FA292927C500756C9" ma:contentTypeVersion="12" ma:contentTypeDescription="Create a new document." ma:contentTypeScope="" ma:versionID="8067db3ff7a13867c79736dad440d450">
  <xsd:schema xmlns:xsd="http://www.w3.org/2001/XMLSchema" xmlns:xs="http://www.w3.org/2001/XMLSchema" xmlns:p="http://schemas.microsoft.com/office/2006/metadata/properties" xmlns:ns2="8a098562-5360-4282-8524-7474caf697ec" xmlns:ns3="7ba1a175-ab92-4dc0-9d2c-55361b4d56b8" targetNamespace="http://schemas.microsoft.com/office/2006/metadata/properties" ma:root="true" ma:fieldsID="1f58c019531db9efe506801a18d2baed" ns2:_="" ns3:_="">
    <xsd:import namespace="8a098562-5360-4282-8524-7474caf697ec"/>
    <xsd:import namespace="7ba1a175-ab92-4dc0-9d2c-55361b4d56b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098562-5360-4282-8524-7474caf697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ba1a175-ab92-4dc0-9d2c-55361b4d56b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A080DEF-08EA-4775-9BFD-D929A900ECA6}">
  <ds:schemaRefs>
    <ds:schemaRef ds:uri="7ba1a175-ab92-4dc0-9d2c-55361b4d56b8"/>
    <ds:schemaRef ds:uri="8a098562-5360-4282-8524-7474caf697e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ECEDA96-1895-4453-BF12-7CFE4A3801AE}">
  <ds:schemaRefs>
    <ds:schemaRef ds:uri="http://schemas.microsoft.com/sharepoint/v3/contenttype/forms"/>
  </ds:schemaRefs>
</ds:datastoreItem>
</file>

<file path=customXml/itemProps3.xml><?xml version="1.0" encoding="utf-8"?>
<ds:datastoreItem xmlns:ds="http://schemas.openxmlformats.org/officeDocument/2006/customXml" ds:itemID="{7A7EFBC2-C444-4ADC-A2FC-A44EE24583C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27</Slides>
  <Notes>1</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FrostyVTI</vt:lpstr>
      <vt:lpstr>Indiana Soccer Referees  Association Web Application</vt:lpstr>
      <vt:lpstr>Team Introduction</vt:lpstr>
      <vt:lpstr>Agenda/Contents</vt:lpstr>
      <vt:lpstr>Value Proposition</vt:lpstr>
      <vt:lpstr>Problem We Are Trying to Solve</vt:lpstr>
      <vt:lpstr>Business Outcomes</vt:lpstr>
      <vt:lpstr>Scope, Time, and Resources</vt:lpstr>
      <vt:lpstr>Version 2 Vision</vt:lpstr>
      <vt:lpstr>Application Demo</vt:lpstr>
      <vt:lpstr>Final Deliverable</vt:lpstr>
      <vt:lpstr>Business Case</vt:lpstr>
      <vt:lpstr>Problem Solving Approach</vt:lpstr>
      <vt:lpstr>Technology Stack Justification</vt:lpstr>
      <vt:lpstr>Key Takeaways and Lessons Learned</vt:lpstr>
      <vt:lpstr>Team Organization</vt:lpstr>
      <vt:lpstr>Design Process</vt:lpstr>
      <vt:lpstr>What We Learned in the Process</vt:lpstr>
      <vt:lpstr>Work Breakdown</vt:lpstr>
      <vt:lpstr>SQL Breakdown (Aishwarya and Namrata)</vt:lpstr>
      <vt:lpstr>HTML and Bootstrap (Joe) </vt:lpstr>
      <vt:lpstr>VueJS, PHP, Amazon EC2 Instance (Jack)</vt:lpstr>
      <vt:lpstr>Appendices</vt:lpstr>
      <vt:lpstr>Design Documents</vt:lpstr>
      <vt:lpstr>User Stories – Version 1</vt:lpstr>
      <vt:lpstr>User Stories – Version 2</vt:lpstr>
      <vt:lpstr>Risks and Mitigation</vt:lpstr>
      <vt:lpstr>Data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2021-11-03T15:36:29Z</dcterms:created>
  <dcterms:modified xsi:type="dcterms:W3CDTF">2021-11-08T19:00:33Z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0x010100C03B828E551A0B4FA292927C500756C9</vt:lpwstr>
  </property>
</Properties>
</file>